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  <p:sldId id="288" r:id="rId4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9933"/>
    <a:srgbClr val="CCECFF"/>
    <a:srgbClr val="FFFFCC"/>
    <a:srgbClr val="FF6699"/>
    <a:srgbClr val="00CC00"/>
    <a:srgbClr val="FF6600"/>
    <a:srgbClr val="CCCC00"/>
    <a:srgbClr val="002060"/>
    <a:srgbClr val="9DC3E6"/>
    <a:srgbClr val="DEEBF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111" d="100"/>
          <a:sy n="111" d="100"/>
        </p:scale>
        <p:origin x="1914" y="11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microsoft.com/office/2015/10/relationships/revisionInfo" Target="revisionInfo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Copyright©2018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グループ化 49">
            <a:extLst>
              <a:ext uri="{FF2B5EF4-FFF2-40B4-BE49-F238E27FC236}">
                <a16:creationId xmlns:a16="http://schemas.microsoft.com/office/drawing/2014/main" id="{517C9AF2-5A01-451F-BE78-3710FEEE07CA}"/>
              </a:ext>
            </a:extLst>
          </p:cNvPr>
          <p:cNvGrpSpPr/>
          <p:nvPr/>
        </p:nvGrpSpPr>
        <p:grpSpPr>
          <a:xfrm>
            <a:off x="1655024" y="59728"/>
            <a:ext cx="6747104" cy="6747102"/>
            <a:chOff x="1655024" y="59728"/>
            <a:chExt cx="6747104" cy="6747102"/>
          </a:xfrm>
        </p:grpSpPr>
        <p:sp>
          <p:nvSpPr>
            <p:cNvPr id="48" name="楕円 47">
              <a:extLst>
                <a:ext uri="{FF2B5EF4-FFF2-40B4-BE49-F238E27FC236}">
                  <a16:creationId xmlns:a16="http://schemas.microsoft.com/office/drawing/2014/main" id="{8CF32064-F8BF-4533-8F54-F2141449EA28}"/>
                </a:ext>
              </a:extLst>
            </p:cNvPr>
            <p:cNvSpPr/>
            <p:nvPr/>
          </p:nvSpPr>
          <p:spPr bwMode="auto">
            <a:xfrm>
              <a:off x="1655024" y="59728"/>
              <a:ext cx="6747104" cy="6747102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楕円 44">
              <a:extLst>
                <a:ext uri="{FF2B5EF4-FFF2-40B4-BE49-F238E27FC236}">
                  <a16:creationId xmlns:a16="http://schemas.microsoft.com/office/drawing/2014/main" id="{12EE3BA9-B064-444B-8120-C4B707208857}"/>
                </a:ext>
              </a:extLst>
            </p:cNvPr>
            <p:cNvSpPr/>
            <p:nvPr/>
          </p:nvSpPr>
          <p:spPr bwMode="auto">
            <a:xfrm>
              <a:off x="1853431" y="249577"/>
              <a:ext cx="6350290" cy="6350288"/>
            </a:xfrm>
            <a:prstGeom prst="ellipse">
              <a:avLst/>
            </a:prstGeom>
            <a:solidFill>
              <a:srgbClr val="339933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" name="正方形/長方形 46">
              <a:extLst>
                <a:ext uri="{FF2B5EF4-FFF2-40B4-BE49-F238E27FC236}">
                  <a16:creationId xmlns:a16="http://schemas.microsoft.com/office/drawing/2014/main" id="{DF1468FD-62FB-4DFD-ADCF-A9A823DA5A38}"/>
                </a:ext>
              </a:extLst>
            </p:cNvPr>
            <p:cNvSpPr/>
            <p:nvPr/>
          </p:nvSpPr>
          <p:spPr bwMode="auto">
            <a:xfrm>
              <a:off x="4888211" y="5471891"/>
              <a:ext cx="67964" cy="195484"/>
            </a:xfrm>
            <a:prstGeom prst="rect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1" name="正方形/長方形 50">
              <a:extLst>
                <a:ext uri="{FF2B5EF4-FFF2-40B4-BE49-F238E27FC236}">
                  <a16:creationId xmlns:a16="http://schemas.microsoft.com/office/drawing/2014/main" id="{E96335E1-220E-479D-8AB0-258FC337BAEE}"/>
                </a:ext>
              </a:extLst>
            </p:cNvPr>
            <p:cNvSpPr/>
            <p:nvPr/>
          </p:nvSpPr>
          <p:spPr bwMode="auto">
            <a:xfrm>
              <a:off x="5081886" y="5471891"/>
              <a:ext cx="67964" cy="195484"/>
            </a:xfrm>
            <a:prstGeom prst="rect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22D60DB8-AAB8-4DC4-B49B-03DDDBFF9021}"/>
                </a:ext>
              </a:extLst>
            </p:cNvPr>
            <p:cNvSpPr/>
            <p:nvPr/>
          </p:nvSpPr>
          <p:spPr bwMode="auto">
            <a:xfrm>
              <a:off x="3586111" y="3516405"/>
              <a:ext cx="2882696" cy="2031279"/>
            </a:xfrm>
            <a:custGeom>
              <a:avLst/>
              <a:gdLst>
                <a:gd name="connsiteX0" fmla="*/ 1451139 w 2882696"/>
                <a:gd name="connsiteY0" fmla="*/ 0 h 2031279"/>
                <a:gd name="connsiteX1" fmla="*/ 2842499 w 2882696"/>
                <a:gd name="connsiteY1" fmla="*/ 544221 h 2031279"/>
                <a:gd name="connsiteX2" fmla="*/ 2882696 w 2882696"/>
                <a:gd name="connsiteY2" fmla="*/ 581760 h 2031279"/>
                <a:gd name="connsiteX3" fmla="*/ 1432354 w 2882696"/>
                <a:gd name="connsiteY3" fmla="*/ 2031279 h 2031279"/>
                <a:gd name="connsiteX4" fmla="*/ 0 w 2882696"/>
                <a:gd name="connsiteY4" fmla="*/ 599739 h 2031279"/>
                <a:gd name="connsiteX5" fmla="*/ 122496 w 2882696"/>
                <a:gd name="connsiteY5" fmla="*/ 491706 h 2031279"/>
                <a:gd name="connsiteX6" fmla="*/ 1451139 w 2882696"/>
                <a:gd name="connsiteY6" fmla="*/ 0 h 20312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882696" h="2031279">
                  <a:moveTo>
                    <a:pt x="1451139" y="0"/>
                  </a:moveTo>
                  <a:cubicBezTo>
                    <a:pt x="1966530" y="0"/>
                    <a:pt x="2445327" y="200628"/>
                    <a:pt x="2842499" y="544221"/>
                  </a:cubicBezTo>
                  <a:lnTo>
                    <a:pt x="2882696" y="581760"/>
                  </a:lnTo>
                  <a:lnTo>
                    <a:pt x="1432354" y="2031279"/>
                  </a:lnTo>
                  <a:lnTo>
                    <a:pt x="0" y="599739"/>
                  </a:lnTo>
                  <a:lnTo>
                    <a:pt x="122496" y="491706"/>
                  </a:lnTo>
                  <a:cubicBezTo>
                    <a:pt x="506926" y="180274"/>
                    <a:pt x="962592" y="0"/>
                    <a:pt x="1451139" y="0"/>
                  </a:cubicBezTo>
                  <a:close/>
                </a:path>
              </a:pathLst>
            </a:cu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0F715A5A-119E-40F2-9291-5E57EADADF02}"/>
                </a:ext>
              </a:extLst>
            </p:cNvPr>
            <p:cNvSpPr/>
            <p:nvPr/>
          </p:nvSpPr>
          <p:spPr bwMode="auto">
            <a:xfrm>
              <a:off x="1964107" y="253042"/>
              <a:ext cx="6118239" cy="5218828"/>
            </a:xfrm>
            <a:custGeom>
              <a:avLst/>
              <a:gdLst>
                <a:gd name="connsiteX0" fmla="*/ 3057905 w 6108714"/>
                <a:gd name="connsiteY0" fmla="*/ 32414 h 5218828"/>
                <a:gd name="connsiteX1" fmla="*/ 41956 w 6108714"/>
                <a:gd name="connsiteY1" fmla="*/ 2251267 h 5218828"/>
                <a:gd name="connsiteX2" fmla="*/ 37814 w 6108714"/>
                <a:gd name="connsiteY2" fmla="*/ 2267376 h 5218828"/>
                <a:gd name="connsiteX3" fmla="*/ 2204405 w 6108714"/>
                <a:gd name="connsiteY3" fmla="*/ 4433968 h 5218828"/>
                <a:gd name="connsiteX4" fmla="*/ 3057904 w 6108714"/>
                <a:gd name="connsiteY4" fmla="*/ 3580470 h 5218828"/>
                <a:gd name="connsiteX5" fmla="*/ 3911402 w 6108714"/>
                <a:gd name="connsiteY5" fmla="*/ 4433967 h 5218828"/>
                <a:gd name="connsiteX6" fmla="*/ 6077996 w 6108714"/>
                <a:gd name="connsiteY6" fmla="*/ 2267374 h 5218828"/>
                <a:gd name="connsiteX7" fmla="*/ 6073854 w 6108714"/>
                <a:gd name="connsiteY7" fmla="*/ 2251267 h 5218828"/>
                <a:gd name="connsiteX8" fmla="*/ 3057905 w 6108714"/>
                <a:gd name="connsiteY8" fmla="*/ 32414 h 5218828"/>
                <a:gd name="connsiteX9" fmla="*/ 3057905 w 6108714"/>
                <a:gd name="connsiteY9" fmla="*/ 0 h 5218828"/>
                <a:gd name="connsiteX10" fmla="*/ 6104811 w 6108714"/>
                <a:gd name="connsiteY10" fmla="*/ 2241628 h 5218828"/>
                <a:gd name="connsiteX11" fmla="*/ 6108439 w 6108714"/>
                <a:gd name="connsiteY11" fmla="*/ 2255736 h 5218828"/>
                <a:gd name="connsiteX12" fmla="*/ 6102766 w 6108714"/>
                <a:gd name="connsiteY12" fmla="*/ 2261410 h 5218828"/>
                <a:gd name="connsiteX13" fmla="*/ 6108714 w 6108714"/>
                <a:gd name="connsiteY13" fmla="*/ 2284542 h 5218828"/>
                <a:gd name="connsiteX14" fmla="*/ 3174428 w 6108714"/>
                <a:gd name="connsiteY14" fmla="*/ 5218828 h 5218828"/>
                <a:gd name="connsiteX15" fmla="*/ 3126541 w 6108714"/>
                <a:gd name="connsiteY15" fmla="*/ 5218828 h 5218828"/>
                <a:gd name="connsiteX16" fmla="*/ 3887458 w 6108714"/>
                <a:gd name="connsiteY16" fmla="*/ 4457911 h 5218828"/>
                <a:gd name="connsiteX17" fmla="*/ 3057904 w 6108714"/>
                <a:gd name="connsiteY17" fmla="*/ 3628356 h 5218828"/>
                <a:gd name="connsiteX18" fmla="*/ 2228349 w 6108714"/>
                <a:gd name="connsiteY18" fmla="*/ 4457912 h 5218828"/>
                <a:gd name="connsiteX19" fmla="*/ 2989265 w 6108714"/>
                <a:gd name="connsiteY19" fmla="*/ 5218828 h 5218828"/>
                <a:gd name="connsiteX20" fmla="*/ 2941378 w 6108714"/>
                <a:gd name="connsiteY20" fmla="*/ 5218828 h 5218828"/>
                <a:gd name="connsiteX21" fmla="*/ 0 w 6108714"/>
                <a:gd name="connsiteY21" fmla="*/ 2277449 h 5218828"/>
                <a:gd name="connsiteX22" fmla="*/ 9795 w 6108714"/>
                <a:gd name="connsiteY22" fmla="*/ 2239357 h 5218828"/>
                <a:gd name="connsiteX23" fmla="*/ 11279 w 6108714"/>
                <a:gd name="connsiteY23" fmla="*/ 2240841 h 5218828"/>
                <a:gd name="connsiteX24" fmla="*/ 96056 w 6108714"/>
                <a:gd name="connsiteY24" fmla="*/ 2002437 h 5218828"/>
                <a:gd name="connsiteX25" fmla="*/ 3057905 w 6108714"/>
                <a:gd name="connsiteY25" fmla="*/ 0 h 5218828"/>
                <a:gd name="connsiteX0" fmla="*/ 3057905 w 6108714"/>
                <a:gd name="connsiteY0" fmla="*/ 32414 h 5218828"/>
                <a:gd name="connsiteX1" fmla="*/ 41956 w 6108714"/>
                <a:gd name="connsiteY1" fmla="*/ 2251267 h 5218828"/>
                <a:gd name="connsiteX2" fmla="*/ 37814 w 6108714"/>
                <a:gd name="connsiteY2" fmla="*/ 2267376 h 5218828"/>
                <a:gd name="connsiteX3" fmla="*/ 2204405 w 6108714"/>
                <a:gd name="connsiteY3" fmla="*/ 4433968 h 5218828"/>
                <a:gd name="connsiteX4" fmla="*/ 3057904 w 6108714"/>
                <a:gd name="connsiteY4" fmla="*/ 3580470 h 5218828"/>
                <a:gd name="connsiteX5" fmla="*/ 3911402 w 6108714"/>
                <a:gd name="connsiteY5" fmla="*/ 4433967 h 5218828"/>
                <a:gd name="connsiteX6" fmla="*/ 6077996 w 6108714"/>
                <a:gd name="connsiteY6" fmla="*/ 2267374 h 5218828"/>
                <a:gd name="connsiteX7" fmla="*/ 6073854 w 6108714"/>
                <a:gd name="connsiteY7" fmla="*/ 2251267 h 5218828"/>
                <a:gd name="connsiteX8" fmla="*/ 3057905 w 6108714"/>
                <a:gd name="connsiteY8" fmla="*/ 32414 h 5218828"/>
                <a:gd name="connsiteX9" fmla="*/ 3057905 w 6108714"/>
                <a:gd name="connsiteY9" fmla="*/ 0 h 5218828"/>
                <a:gd name="connsiteX10" fmla="*/ 6104811 w 6108714"/>
                <a:gd name="connsiteY10" fmla="*/ 2241628 h 5218828"/>
                <a:gd name="connsiteX11" fmla="*/ 6108439 w 6108714"/>
                <a:gd name="connsiteY11" fmla="*/ 2255736 h 5218828"/>
                <a:gd name="connsiteX12" fmla="*/ 6108714 w 6108714"/>
                <a:gd name="connsiteY12" fmla="*/ 2284542 h 5218828"/>
                <a:gd name="connsiteX13" fmla="*/ 3174428 w 6108714"/>
                <a:gd name="connsiteY13" fmla="*/ 5218828 h 5218828"/>
                <a:gd name="connsiteX14" fmla="*/ 3126541 w 6108714"/>
                <a:gd name="connsiteY14" fmla="*/ 5218828 h 5218828"/>
                <a:gd name="connsiteX15" fmla="*/ 3887458 w 6108714"/>
                <a:gd name="connsiteY15" fmla="*/ 4457911 h 5218828"/>
                <a:gd name="connsiteX16" fmla="*/ 3057904 w 6108714"/>
                <a:gd name="connsiteY16" fmla="*/ 3628356 h 5218828"/>
                <a:gd name="connsiteX17" fmla="*/ 2228349 w 6108714"/>
                <a:gd name="connsiteY17" fmla="*/ 4457912 h 5218828"/>
                <a:gd name="connsiteX18" fmla="*/ 2989265 w 6108714"/>
                <a:gd name="connsiteY18" fmla="*/ 5218828 h 5218828"/>
                <a:gd name="connsiteX19" fmla="*/ 2941378 w 6108714"/>
                <a:gd name="connsiteY19" fmla="*/ 5218828 h 5218828"/>
                <a:gd name="connsiteX20" fmla="*/ 0 w 6108714"/>
                <a:gd name="connsiteY20" fmla="*/ 2277449 h 5218828"/>
                <a:gd name="connsiteX21" fmla="*/ 9795 w 6108714"/>
                <a:gd name="connsiteY21" fmla="*/ 2239357 h 5218828"/>
                <a:gd name="connsiteX22" fmla="*/ 11279 w 6108714"/>
                <a:gd name="connsiteY22" fmla="*/ 2240841 h 5218828"/>
                <a:gd name="connsiteX23" fmla="*/ 96056 w 6108714"/>
                <a:gd name="connsiteY23" fmla="*/ 2002437 h 5218828"/>
                <a:gd name="connsiteX24" fmla="*/ 3057905 w 6108714"/>
                <a:gd name="connsiteY24" fmla="*/ 0 h 5218828"/>
                <a:gd name="connsiteX0" fmla="*/ 3057905 w 6108714"/>
                <a:gd name="connsiteY0" fmla="*/ 32414 h 5218828"/>
                <a:gd name="connsiteX1" fmla="*/ 41956 w 6108714"/>
                <a:gd name="connsiteY1" fmla="*/ 2251267 h 5218828"/>
                <a:gd name="connsiteX2" fmla="*/ 37814 w 6108714"/>
                <a:gd name="connsiteY2" fmla="*/ 2267376 h 5218828"/>
                <a:gd name="connsiteX3" fmla="*/ 2204405 w 6108714"/>
                <a:gd name="connsiteY3" fmla="*/ 4433968 h 5218828"/>
                <a:gd name="connsiteX4" fmla="*/ 3057904 w 6108714"/>
                <a:gd name="connsiteY4" fmla="*/ 3580470 h 5218828"/>
                <a:gd name="connsiteX5" fmla="*/ 3911402 w 6108714"/>
                <a:gd name="connsiteY5" fmla="*/ 4433967 h 5218828"/>
                <a:gd name="connsiteX6" fmla="*/ 6077996 w 6108714"/>
                <a:gd name="connsiteY6" fmla="*/ 2267374 h 5218828"/>
                <a:gd name="connsiteX7" fmla="*/ 6073854 w 6108714"/>
                <a:gd name="connsiteY7" fmla="*/ 2251267 h 5218828"/>
                <a:gd name="connsiteX8" fmla="*/ 3057905 w 6108714"/>
                <a:gd name="connsiteY8" fmla="*/ 32414 h 5218828"/>
                <a:gd name="connsiteX9" fmla="*/ 3057905 w 6108714"/>
                <a:gd name="connsiteY9" fmla="*/ 0 h 5218828"/>
                <a:gd name="connsiteX10" fmla="*/ 6104811 w 6108714"/>
                <a:gd name="connsiteY10" fmla="*/ 2241628 h 5218828"/>
                <a:gd name="connsiteX11" fmla="*/ 6108714 w 6108714"/>
                <a:gd name="connsiteY11" fmla="*/ 2284542 h 5218828"/>
                <a:gd name="connsiteX12" fmla="*/ 3174428 w 6108714"/>
                <a:gd name="connsiteY12" fmla="*/ 5218828 h 5218828"/>
                <a:gd name="connsiteX13" fmla="*/ 3126541 w 6108714"/>
                <a:gd name="connsiteY13" fmla="*/ 5218828 h 5218828"/>
                <a:gd name="connsiteX14" fmla="*/ 3887458 w 6108714"/>
                <a:gd name="connsiteY14" fmla="*/ 4457911 h 5218828"/>
                <a:gd name="connsiteX15" fmla="*/ 3057904 w 6108714"/>
                <a:gd name="connsiteY15" fmla="*/ 3628356 h 5218828"/>
                <a:gd name="connsiteX16" fmla="*/ 2228349 w 6108714"/>
                <a:gd name="connsiteY16" fmla="*/ 4457912 h 5218828"/>
                <a:gd name="connsiteX17" fmla="*/ 2989265 w 6108714"/>
                <a:gd name="connsiteY17" fmla="*/ 5218828 h 5218828"/>
                <a:gd name="connsiteX18" fmla="*/ 2941378 w 6108714"/>
                <a:gd name="connsiteY18" fmla="*/ 5218828 h 5218828"/>
                <a:gd name="connsiteX19" fmla="*/ 0 w 6108714"/>
                <a:gd name="connsiteY19" fmla="*/ 2277449 h 5218828"/>
                <a:gd name="connsiteX20" fmla="*/ 9795 w 6108714"/>
                <a:gd name="connsiteY20" fmla="*/ 2239357 h 5218828"/>
                <a:gd name="connsiteX21" fmla="*/ 11279 w 6108714"/>
                <a:gd name="connsiteY21" fmla="*/ 2240841 h 5218828"/>
                <a:gd name="connsiteX22" fmla="*/ 96056 w 6108714"/>
                <a:gd name="connsiteY22" fmla="*/ 2002437 h 5218828"/>
                <a:gd name="connsiteX23" fmla="*/ 3057905 w 6108714"/>
                <a:gd name="connsiteY23" fmla="*/ 0 h 5218828"/>
                <a:gd name="connsiteX0" fmla="*/ 3057905 w 6118239"/>
                <a:gd name="connsiteY0" fmla="*/ 32414 h 5218828"/>
                <a:gd name="connsiteX1" fmla="*/ 41956 w 6118239"/>
                <a:gd name="connsiteY1" fmla="*/ 2251267 h 5218828"/>
                <a:gd name="connsiteX2" fmla="*/ 37814 w 6118239"/>
                <a:gd name="connsiteY2" fmla="*/ 2267376 h 5218828"/>
                <a:gd name="connsiteX3" fmla="*/ 2204405 w 6118239"/>
                <a:gd name="connsiteY3" fmla="*/ 4433968 h 5218828"/>
                <a:gd name="connsiteX4" fmla="*/ 3057904 w 6118239"/>
                <a:gd name="connsiteY4" fmla="*/ 3580470 h 5218828"/>
                <a:gd name="connsiteX5" fmla="*/ 3911402 w 6118239"/>
                <a:gd name="connsiteY5" fmla="*/ 4433967 h 5218828"/>
                <a:gd name="connsiteX6" fmla="*/ 6077996 w 6118239"/>
                <a:gd name="connsiteY6" fmla="*/ 2267374 h 5218828"/>
                <a:gd name="connsiteX7" fmla="*/ 6073854 w 6118239"/>
                <a:gd name="connsiteY7" fmla="*/ 2251267 h 5218828"/>
                <a:gd name="connsiteX8" fmla="*/ 3057905 w 6118239"/>
                <a:gd name="connsiteY8" fmla="*/ 32414 h 5218828"/>
                <a:gd name="connsiteX9" fmla="*/ 3057905 w 6118239"/>
                <a:gd name="connsiteY9" fmla="*/ 0 h 5218828"/>
                <a:gd name="connsiteX10" fmla="*/ 6104811 w 6118239"/>
                <a:gd name="connsiteY10" fmla="*/ 2241628 h 5218828"/>
                <a:gd name="connsiteX11" fmla="*/ 6118239 w 6118239"/>
                <a:gd name="connsiteY11" fmla="*/ 2275017 h 5218828"/>
                <a:gd name="connsiteX12" fmla="*/ 3174428 w 6118239"/>
                <a:gd name="connsiteY12" fmla="*/ 5218828 h 5218828"/>
                <a:gd name="connsiteX13" fmla="*/ 3126541 w 6118239"/>
                <a:gd name="connsiteY13" fmla="*/ 5218828 h 5218828"/>
                <a:gd name="connsiteX14" fmla="*/ 3887458 w 6118239"/>
                <a:gd name="connsiteY14" fmla="*/ 4457911 h 5218828"/>
                <a:gd name="connsiteX15" fmla="*/ 3057904 w 6118239"/>
                <a:gd name="connsiteY15" fmla="*/ 3628356 h 5218828"/>
                <a:gd name="connsiteX16" fmla="*/ 2228349 w 6118239"/>
                <a:gd name="connsiteY16" fmla="*/ 4457912 h 5218828"/>
                <a:gd name="connsiteX17" fmla="*/ 2989265 w 6118239"/>
                <a:gd name="connsiteY17" fmla="*/ 5218828 h 5218828"/>
                <a:gd name="connsiteX18" fmla="*/ 2941378 w 6118239"/>
                <a:gd name="connsiteY18" fmla="*/ 5218828 h 5218828"/>
                <a:gd name="connsiteX19" fmla="*/ 0 w 6118239"/>
                <a:gd name="connsiteY19" fmla="*/ 2277449 h 5218828"/>
                <a:gd name="connsiteX20" fmla="*/ 9795 w 6118239"/>
                <a:gd name="connsiteY20" fmla="*/ 2239357 h 5218828"/>
                <a:gd name="connsiteX21" fmla="*/ 11279 w 6118239"/>
                <a:gd name="connsiteY21" fmla="*/ 2240841 h 5218828"/>
                <a:gd name="connsiteX22" fmla="*/ 96056 w 6118239"/>
                <a:gd name="connsiteY22" fmla="*/ 2002437 h 5218828"/>
                <a:gd name="connsiteX23" fmla="*/ 3057905 w 6118239"/>
                <a:gd name="connsiteY23" fmla="*/ 0 h 52188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6118239" h="5218828">
                  <a:moveTo>
                    <a:pt x="3057905" y="32414"/>
                  </a:moveTo>
                  <a:cubicBezTo>
                    <a:pt x="1640846" y="32414"/>
                    <a:pt x="441785" y="965776"/>
                    <a:pt x="41956" y="2251267"/>
                  </a:cubicBezTo>
                  <a:lnTo>
                    <a:pt x="37814" y="2267376"/>
                  </a:lnTo>
                  <a:lnTo>
                    <a:pt x="2204405" y="4433968"/>
                  </a:lnTo>
                  <a:lnTo>
                    <a:pt x="3057904" y="3580470"/>
                  </a:lnTo>
                  <a:lnTo>
                    <a:pt x="3911402" y="4433967"/>
                  </a:lnTo>
                  <a:lnTo>
                    <a:pt x="6077996" y="2267374"/>
                  </a:lnTo>
                  <a:lnTo>
                    <a:pt x="6073854" y="2251267"/>
                  </a:lnTo>
                  <a:cubicBezTo>
                    <a:pt x="5674025" y="965776"/>
                    <a:pt x="4474964" y="32414"/>
                    <a:pt x="3057905" y="32414"/>
                  </a:cubicBezTo>
                  <a:close/>
                  <a:moveTo>
                    <a:pt x="3057905" y="0"/>
                  </a:moveTo>
                  <a:cubicBezTo>
                    <a:pt x="4489509" y="0"/>
                    <a:pt x="5700878" y="942942"/>
                    <a:pt x="6104811" y="2241628"/>
                  </a:cubicBezTo>
                  <a:lnTo>
                    <a:pt x="6118239" y="2275017"/>
                  </a:lnTo>
                  <a:lnTo>
                    <a:pt x="3174428" y="5218828"/>
                  </a:lnTo>
                  <a:lnTo>
                    <a:pt x="3126541" y="5218828"/>
                  </a:lnTo>
                  <a:lnTo>
                    <a:pt x="3887458" y="4457911"/>
                  </a:lnTo>
                  <a:lnTo>
                    <a:pt x="3057904" y="3628356"/>
                  </a:lnTo>
                  <a:lnTo>
                    <a:pt x="2228349" y="4457912"/>
                  </a:lnTo>
                  <a:lnTo>
                    <a:pt x="2989265" y="5218828"/>
                  </a:lnTo>
                  <a:lnTo>
                    <a:pt x="2941378" y="5218828"/>
                  </a:lnTo>
                  <a:lnTo>
                    <a:pt x="0" y="2277449"/>
                  </a:lnTo>
                  <a:lnTo>
                    <a:pt x="9795" y="2239357"/>
                  </a:lnTo>
                  <a:lnTo>
                    <a:pt x="11279" y="2240841"/>
                  </a:lnTo>
                  <a:lnTo>
                    <a:pt x="96056" y="2002437"/>
                  </a:lnTo>
                  <a:cubicBezTo>
                    <a:pt x="567214" y="828758"/>
                    <a:pt x="1715776" y="0"/>
                    <a:pt x="3057905" y="0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" name="楕円 1">
              <a:extLst>
                <a:ext uri="{FF2B5EF4-FFF2-40B4-BE49-F238E27FC236}">
                  <a16:creationId xmlns:a16="http://schemas.microsoft.com/office/drawing/2014/main" id="{3A696DEF-7202-43DA-9CF3-613DC52479AE}"/>
                </a:ext>
              </a:extLst>
            </p:cNvPr>
            <p:cNvSpPr/>
            <p:nvPr/>
          </p:nvSpPr>
          <p:spPr bwMode="auto">
            <a:xfrm>
              <a:off x="4875589" y="4569506"/>
              <a:ext cx="285750" cy="285750"/>
            </a:xfrm>
            <a:prstGeom prst="ellipse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C2888023-4AFC-4AC0-942B-C7E6E98842EC}"/>
                </a:ext>
              </a:extLst>
            </p:cNvPr>
            <p:cNvSpPr/>
            <p:nvPr/>
          </p:nvSpPr>
          <p:spPr bwMode="auto">
            <a:xfrm rot="2700000">
              <a:off x="3923797" y="4931725"/>
              <a:ext cx="289394" cy="142214"/>
            </a:xfrm>
            <a:custGeom>
              <a:avLst/>
              <a:gdLst>
                <a:gd name="connsiteX0" fmla="*/ 0 w 289394"/>
                <a:gd name="connsiteY0" fmla="*/ 0 h 142214"/>
                <a:gd name="connsiteX1" fmla="*/ 289394 w 289394"/>
                <a:gd name="connsiteY1" fmla="*/ 0 h 142214"/>
                <a:gd name="connsiteX2" fmla="*/ 289394 w 289394"/>
                <a:gd name="connsiteY2" fmla="*/ 142214 h 142214"/>
                <a:gd name="connsiteX3" fmla="*/ 254372 w 289394"/>
                <a:gd name="connsiteY3" fmla="*/ 142214 h 142214"/>
                <a:gd name="connsiteX4" fmla="*/ 254372 w 289394"/>
                <a:gd name="connsiteY4" fmla="*/ 35022 h 142214"/>
                <a:gd name="connsiteX5" fmla="*/ 35022 w 289394"/>
                <a:gd name="connsiteY5" fmla="*/ 35022 h 142214"/>
                <a:gd name="connsiteX6" fmla="*/ 35022 w 289394"/>
                <a:gd name="connsiteY6" fmla="*/ 142214 h 142214"/>
                <a:gd name="connsiteX7" fmla="*/ 0 w 289394"/>
                <a:gd name="connsiteY7" fmla="*/ 142214 h 1422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89394" h="142214">
                  <a:moveTo>
                    <a:pt x="0" y="0"/>
                  </a:moveTo>
                  <a:lnTo>
                    <a:pt x="289394" y="0"/>
                  </a:lnTo>
                  <a:lnTo>
                    <a:pt x="289394" y="142214"/>
                  </a:lnTo>
                  <a:lnTo>
                    <a:pt x="254372" y="142214"/>
                  </a:lnTo>
                  <a:lnTo>
                    <a:pt x="254372" y="35022"/>
                  </a:lnTo>
                  <a:lnTo>
                    <a:pt x="35022" y="35022"/>
                  </a:lnTo>
                  <a:lnTo>
                    <a:pt x="35022" y="142214"/>
                  </a:lnTo>
                  <a:lnTo>
                    <a:pt x="0" y="142214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35798838-DF49-4649-9BDA-C3A94DDAEF78}"/>
                </a:ext>
              </a:extLst>
            </p:cNvPr>
            <p:cNvSpPr/>
            <p:nvPr/>
          </p:nvSpPr>
          <p:spPr bwMode="auto">
            <a:xfrm rot="18900000" flipH="1">
              <a:off x="5830833" y="4931727"/>
              <a:ext cx="289394" cy="142214"/>
            </a:xfrm>
            <a:custGeom>
              <a:avLst/>
              <a:gdLst>
                <a:gd name="connsiteX0" fmla="*/ 0 w 289394"/>
                <a:gd name="connsiteY0" fmla="*/ 0 h 142214"/>
                <a:gd name="connsiteX1" fmla="*/ 289394 w 289394"/>
                <a:gd name="connsiteY1" fmla="*/ 0 h 142214"/>
                <a:gd name="connsiteX2" fmla="*/ 289394 w 289394"/>
                <a:gd name="connsiteY2" fmla="*/ 142214 h 142214"/>
                <a:gd name="connsiteX3" fmla="*/ 254372 w 289394"/>
                <a:gd name="connsiteY3" fmla="*/ 142214 h 142214"/>
                <a:gd name="connsiteX4" fmla="*/ 254372 w 289394"/>
                <a:gd name="connsiteY4" fmla="*/ 35022 h 142214"/>
                <a:gd name="connsiteX5" fmla="*/ 35022 w 289394"/>
                <a:gd name="connsiteY5" fmla="*/ 35022 h 142214"/>
                <a:gd name="connsiteX6" fmla="*/ 35022 w 289394"/>
                <a:gd name="connsiteY6" fmla="*/ 142214 h 142214"/>
                <a:gd name="connsiteX7" fmla="*/ 0 w 289394"/>
                <a:gd name="connsiteY7" fmla="*/ 142214 h 1422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89394" h="142214">
                  <a:moveTo>
                    <a:pt x="0" y="0"/>
                  </a:moveTo>
                  <a:lnTo>
                    <a:pt x="289394" y="0"/>
                  </a:lnTo>
                  <a:lnTo>
                    <a:pt x="289394" y="142214"/>
                  </a:lnTo>
                  <a:lnTo>
                    <a:pt x="254372" y="142214"/>
                  </a:lnTo>
                  <a:lnTo>
                    <a:pt x="254372" y="35022"/>
                  </a:lnTo>
                  <a:lnTo>
                    <a:pt x="35022" y="35022"/>
                  </a:lnTo>
                  <a:lnTo>
                    <a:pt x="35022" y="142214"/>
                  </a:lnTo>
                  <a:lnTo>
                    <a:pt x="0" y="142214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正方形/長方形 13">
              <a:extLst>
                <a:ext uri="{FF2B5EF4-FFF2-40B4-BE49-F238E27FC236}">
                  <a16:creationId xmlns:a16="http://schemas.microsoft.com/office/drawing/2014/main" id="{9680C353-144C-4A89-8E3C-1AF09BAF8E45}"/>
                </a:ext>
              </a:extLst>
            </p:cNvPr>
            <p:cNvSpPr/>
            <p:nvPr/>
          </p:nvSpPr>
          <p:spPr bwMode="auto">
            <a:xfrm>
              <a:off x="4955480" y="4693325"/>
              <a:ext cx="125968" cy="38112"/>
            </a:xfrm>
            <a:prstGeom prst="rect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矢印: 五方向 9">
              <a:extLst>
                <a:ext uri="{FF2B5EF4-FFF2-40B4-BE49-F238E27FC236}">
                  <a16:creationId xmlns:a16="http://schemas.microsoft.com/office/drawing/2014/main" id="{D1BF52A2-0210-4A74-A095-6D958B607966}"/>
                </a:ext>
              </a:extLst>
            </p:cNvPr>
            <p:cNvSpPr/>
            <p:nvPr/>
          </p:nvSpPr>
          <p:spPr bwMode="auto">
            <a:xfrm rot="5400000">
              <a:off x="4978469" y="5513205"/>
              <a:ext cx="79990" cy="68350"/>
            </a:xfrm>
            <a:prstGeom prst="homePlate">
              <a:avLst>
                <a:gd name="adj" fmla="val 42813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30FE5236-360A-42A1-81A9-E89F1D9CB1FD}"/>
                </a:ext>
              </a:extLst>
            </p:cNvPr>
            <p:cNvSpPr/>
            <p:nvPr/>
          </p:nvSpPr>
          <p:spPr bwMode="auto">
            <a:xfrm>
              <a:off x="4874162" y="5458193"/>
              <a:ext cx="90011" cy="311805"/>
            </a:xfrm>
            <a:custGeom>
              <a:avLst/>
              <a:gdLst>
                <a:gd name="connsiteX0" fmla="*/ 20776 w 90011"/>
                <a:gd name="connsiteY0" fmla="*/ 20776 h 311805"/>
                <a:gd name="connsiteX1" fmla="*/ 20776 w 90011"/>
                <a:gd name="connsiteY1" fmla="*/ 204249 h 311805"/>
                <a:gd name="connsiteX2" fmla="*/ 69234 w 90011"/>
                <a:gd name="connsiteY2" fmla="*/ 204249 h 311805"/>
                <a:gd name="connsiteX3" fmla="*/ 69234 w 90011"/>
                <a:gd name="connsiteY3" fmla="*/ 20776 h 311805"/>
                <a:gd name="connsiteX4" fmla="*/ 0 w 90011"/>
                <a:gd name="connsiteY4" fmla="*/ 0 h 311805"/>
                <a:gd name="connsiteX5" fmla="*/ 90010 w 90011"/>
                <a:gd name="connsiteY5" fmla="*/ 0 h 311805"/>
                <a:gd name="connsiteX6" fmla="*/ 90010 w 90011"/>
                <a:gd name="connsiteY6" fmla="*/ 196826 h 311805"/>
                <a:gd name="connsiteX7" fmla="*/ 90011 w 90011"/>
                <a:gd name="connsiteY7" fmla="*/ 196826 h 311805"/>
                <a:gd name="connsiteX8" fmla="*/ 90011 w 90011"/>
                <a:gd name="connsiteY8" fmla="*/ 311805 h 311805"/>
                <a:gd name="connsiteX9" fmla="*/ 69235 w 90011"/>
                <a:gd name="connsiteY9" fmla="*/ 311805 h 311805"/>
                <a:gd name="connsiteX10" fmla="*/ 69235 w 90011"/>
                <a:gd name="connsiteY10" fmla="*/ 225025 h 311805"/>
                <a:gd name="connsiteX11" fmla="*/ 0 w 90011"/>
                <a:gd name="connsiteY11" fmla="*/ 225025 h 3118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0011" h="311805">
                  <a:moveTo>
                    <a:pt x="20776" y="20776"/>
                  </a:moveTo>
                  <a:lnTo>
                    <a:pt x="20776" y="204249"/>
                  </a:lnTo>
                  <a:lnTo>
                    <a:pt x="69234" y="204249"/>
                  </a:lnTo>
                  <a:lnTo>
                    <a:pt x="69234" y="20776"/>
                  </a:lnTo>
                  <a:close/>
                  <a:moveTo>
                    <a:pt x="0" y="0"/>
                  </a:moveTo>
                  <a:lnTo>
                    <a:pt x="90010" y="0"/>
                  </a:lnTo>
                  <a:lnTo>
                    <a:pt x="90010" y="196826"/>
                  </a:lnTo>
                  <a:lnTo>
                    <a:pt x="90011" y="196826"/>
                  </a:lnTo>
                  <a:lnTo>
                    <a:pt x="90011" y="311805"/>
                  </a:lnTo>
                  <a:lnTo>
                    <a:pt x="69235" y="311805"/>
                  </a:lnTo>
                  <a:lnTo>
                    <a:pt x="69235" y="225025"/>
                  </a:lnTo>
                  <a:lnTo>
                    <a:pt x="0" y="225025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A07C9AAE-5960-4D25-9B1A-1CA10D69F990}"/>
                </a:ext>
              </a:extLst>
            </p:cNvPr>
            <p:cNvSpPr/>
            <p:nvPr/>
          </p:nvSpPr>
          <p:spPr bwMode="auto">
            <a:xfrm flipH="1">
              <a:off x="5071806" y="5458193"/>
              <a:ext cx="90011" cy="311805"/>
            </a:xfrm>
            <a:custGeom>
              <a:avLst/>
              <a:gdLst>
                <a:gd name="connsiteX0" fmla="*/ 20776 w 90011"/>
                <a:gd name="connsiteY0" fmla="*/ 20776 h 311805"/>
                <a:gd name="connsiteX1" fmla="*/ 20776 w 90011"/>
                <a:gd name="connsiteY1" fmla="*/ 204249 h 311805"/>
                <a:gd name="connsiteX2" fmla="*/ 69234 w 90011"/>
                <a:gd name="connsiteY2" fmla="*/ 204249 h 311805"/>
                <a:gd name="connsiteX3" fmla="*/ 69234 w 90011"/>
                <a:gd name="connsiteY3" fmla="*/ 20776 h 311805"/>
                <a:gd name="connsiteX4" fmla="*/ 0 w 90011"/>
                <a:gd name="connsiteY4" fmla="*/ 0 h 311805"/>
                <a:gd name="connsiteX5" fmla="*/ 90010 w 90011"/>
                <a:gd name="connsiteY5" fmla="*/ 0 h 311805"/>
                <a:gd name="connsiteX6" fmla="*/ 90010 w 90011"/>
                <a:gd name="connsiteY6" fmla="*/ 196826 h 311805"/>
                <a:gd name="connsiteX7" fmla="*/ 90011 w 90011"/>
                <a:gd name="connsiteY7" fmla="*/ 196826 h 311805"/>
                <a:gd name="connsiteX8" fmla="*/ 90011 w 90011"/>
                <a:gd name="connsiteY8" fmla="*/ 311805 h 311805"/>
                <a:gd name="connsiteX9" fmla="*/ 69235 w 90011"/>
                <a:gd name="connsiteY9" fmla="*/ 311805 h 311805"/>
                <a:gd name="connsiteX10" fmla="*/ 69235 w 90011"/>
                <a:gd name="connsiteY10" fmla="*/ 225025 h 311805"/>
                <a:gd name="connsiteX11" fmla="*/ 0 w 90011"/>
                <a:gd name="connsiteY11" fmla="*/ 225025 h 3118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0011" h="311805">
                  <a:moveTo>
                    <a:pt x="20776" y="20776"/>
                  </a:moveTo>
                  <a:lnTo>
                    <a:pt x="20776" y="204249"/>
                  </a:lnTo>
                  <a:lnTo>
                    <a:pt x="69234" y="204249"/>
                  </a:lnTo>
                  <a:lnTo>
                    <a:pt x="69234" y="20776"/>
                  </a:lnTo>
                  <a:close/>
                  <a:moveTo>
                    <a:pt x="0" y="0"/>
                  </a:moveTo>
                  <a:lnTo>
                    <a:pt x="90010" y="0"/>
                  </a:lnTo>
                  <a:lnTo>
                    <a:pt x="90010" y="196826"/>
                  </a:lnTo>
                  <a:lnTo>
                    <a:pt x="90011" y="196826"/>
                  </a:lnTo>
                  <a:lnTo>
                    <a:pt x="90011" y="311805"/>
                  </a:lnTo>
                  <a:lnTo>
                    <a:pt x="69235" y="311805"/>
                  </a:lnTo>
                  <a:lnTo>
                    <a:pt x="69235" y="225025"/>
                  </a:lnTo>
                  <a:lnTo>
                    <a:pt x="0" y="225025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4A39654B-2D74-4EB4-BDFD-CD6211F97BF4}"/>
                </a:ext>
              </a:extLst>
            </p:cNvPr>
            <p:cNvSpPr/>
            <p:nvPr/>
          </p:nvSpPr>
          <p:spPr bwMode="auto">
            <a:xfrm>
              <a:off x="4212068" y="5712505"/>
              <a:ext cx="1612792" cy="114986"/>
            </a:xfrm>
            <a:custGeom>
              <a:avLst/>
              <a:gdLst>
                <a:gd name="connsiteX0" fmla="*/ 1555299 w 1612792"/>
                <a:gd name="connsiteY0" fmla="*/ 17783 h 114986"/>
                <a:gd name="connsiteX1" fmla="*/ 1515589 w 1612792"/>
                <a:gd name="connsiteY1" fmla="*/ 57493 h 114986"/>
                <a:gd name="connsiteX2" fmla="*/ 1555299 w 1612792"/>
                <a:gd name="connsiteY2" fmla="*/ 97203 h 114986"/>
                <a:gd name="connsiteX3" fmla="*/ 1595009 w 1612792"/>
                <a:gd name="connsiteY3" fmla="*/ 57493 h 114986"/>
                <a:gd name="connsiteX4" fmla="*/ 1555299 w 1612792"/>
                <a:gd name="connsiteY4" fmla="*/ 17783 h 114986"/>
                <a:gd name="connsiteX5" fmla="*/ 57493 w 1612792"/>
                <a:gd name="connsiteY5" fmla="*/ 17783 h 114986"/>
                <a:gd name="connsiteX6" fmla="*/ 17783 w 1612792"/>
                <a:gd name="connsiteY6" fmla="*/ 57493 h 114986"/>
                <a:gd name="connsiteX7" fmla="*/ 57493 w 1612792"/>
                <a:gd name="connsiteY7" fmla="*/ 97203 h 114986"/>
                <a:gd name="connsiteX8" fmla="*/ 97203 w 1612792"/>
                <a:gd name="connsiteY8" fmla="*/ 57493 h 114986"/>
                <a:gd name="connsiteX9" fmla="*/ 57493 w 1612792"/>
                <a:gd name="connsiteY9" fmla="*/ 17783 h 114986"/>
                <a:gd name="connsiteX10" fmla="*/ 1555299 w 1612792"/>
                <a:gd name="connsiteY10" fmla="*/ 0 h 114986"/>
                <a:gd name="connsiteX11" fmla="*/ 1612792 w 1612792"/>
                <a:gd name="connsiteY11" fmla="*/ 57493 h 114986"/>
                <a:gd name="connsiteX12" fmla="*/ 1555299 w 1612792"/>
                <a:gd name="connsiteY12" fmla="*/ 114986 h 114986"/>
                <a:gd name="connsiteX13" fmla="*/ 1497806 w 1612792"/>
                <a:gd name="connsiteY13" fmla="*/ 57493 h 114986"/>
                <a:gd name="connsiteX14" fmla="*/ 1555299 w 1612792"/>
                <a:gd name="connsiteY14" fmla="*/ 0 h 114986"/>
                <a:gd name="connsiteX15" fmla="*/ 57493 w 1612792"/>
                <a:gd name="connsiteY15" fmla="*/ 0 h 114986"/>
                <a:gd name="connsiteX16" fmla="*/ 114986 w 1612792"/>
                <a:gd name="connsiteY16" fmla="*/ 57493 h 114986"/>
                <a:gd name="connsiteX17" fmla="*/ 57493 w 1612792"/>
                <a:gd name="connsiteY17" fmla="*/ 114986 h 114986"/>
                <a:gd name="connsiteX18" fmla="*/ 0 w 1612792"/>
                <a:gd name="connsiteY18" fmla="*/ 57493 h 114986"/>
                <a:gd name="connsiteX19" fmla="*/ 57493 w 1612792"/>
                <a:gd name="connsiteY19" fmla="*/ 0 h 1149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612792" h="114986">
                  <a:moveTo>
                    <a:pt x="1555299" y="17783"/>
                  </a:moveTo>
                  <a:cubicBezTo>
                    <a:pt x="1533368" y="17783"/>
                    <a:pt x="1515589" y="35562"/>
                    <a:pt x="1515589" y="57493"/>
                  </a:cubicBezTo>
                  <a:cubicBezTo>
                    <a:pt x="1515589" y="79424"/>
                    <a:pt x="1533368" y="97203"/>
                    <a:pt x="1555299" y="97203"/>
                  </a:cubicBezTo>
                  <a:cubicBezTo>
                    <a:pt x="1577230" y="97203"/>
                    <a:pt x="1595009" y="79424"/>
                    <a:pt x="1595009" y="57493"/>
                  </a:cubicBezTo>
                  <a:cubicBezTo>
                    <a:pt x="1595009" y="35562"/>
                    <a:pt x="1577230" y="17783"/>
                    <a:pt x="1555299" y="17783"/>
                  </a:cubicBezTo>
                  <a:close/>
                  <a:moveTo>
                    <a:pt x="57493" y="17783"/>
                  </a:moveTo>
                  <a:cubicBezTo>
                    <a:pt x="35562" y="17783"/>
                    <a:pt x="17783" y="35562"/>
                    <a:pt x="17783" y="57493"/>
                  </a:cubicBezTo>
                  <a:cubicBezTo>
                    <a:pt x="17783" y="79424"/>
                    <a:pt x="35562" y="97203"/>
                    <a:pt x="57493" y="97203"/>
                  </a:cubicBezTo>
                  <a:cubicBezTo>
                    <a:pt x="79424" y="97203"/>
                    <a:pt x="97203" y="79424"/>
                    <a:pt x="97203" y="57493"/>
                  </a:cubicBezTo>
                  <a:cubicBezTo>
                    <a:pt x="97203" y="35562"/>
                    <a:pt x="79424" y="17783"/>
                    <a:pt x="57493" y="17783"/>
                  </a:cubicBezTo>
                  <a:close/>
                  <a:moveTo>
                    <a:pt x="1555299" y="0"/>
                  </a:moveTo>
                  <a:cubicBezTo>
                    <a:pt x="1587052" y="0"/>
                    <a:pt x="1612792" y="25740"/>
                    <a:pt x="1612792" y="57493"/>
                  </a:cubicBezTo>
                  <a:cubicBezTo>
                    <a:pt x="1612792" y="89246"/>
                    <a:pt x="1587052" y="114986"/>
                    <a:pt x="1555299" y="114986"/>
                  </a:cubicBezTo>
                  <a:cubicBezTo>
                    <a:pt x="1523546" y="114986"/>
                    <a:pt x="1497806" y="89246"/>
                    <a:pt x="1497806" y="57493"/>
                  </a:cubicBezTo>
                  <a:cubicBezTo>
                    <a:pt x="1497806" y="25740"/>
                    <a:pt x="1523546" y="0"/>
                    <a:pt x="1555299" y="0"/>
                  </a:cubicBezTo>
                  <a:close/>
                  <a:moveTo>
                    <a:pt x="57493" y="0"/>
                  </a:moveTo>
                  <a:cubicBezTo>
                    <a:pt x="89246" y="0"/>
                    <a:pt x="114986" y="25740"/>
                    <a:pt x="114986" y="57493"/>
                  </a:cubicBezTo>
                  <a:cubicBezTo>
                    <a:pt x="114986" y="89246"/>
                    <a:pt x="89246" y="114986"/>
                    <a:pt x="57493" y="114986"/>
                  </a:cubicBezTo>
                  <a:cubicBezTo>
                    <a:pt x="25740" y="114986"/>
                    <a:pt x="0" y="89246"/>
                    <a:pt x="0" y="57493"/>
                  </a:cubicBezTo>
                  <a:cubicBezTo>
                    <a:pt x="0" y="25740"/>
                    <a:pt x="25740" y="0"/>
                    <a:pt x="57493" y="0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" name="四角形: 角を丸くする 41">
              <a:extLst>
                <a:ext uri="{FF2B5EF4-FFF2-40B4-BE49-F238E27FC236}">
                  <a16:creationId xmlns:a16="http://schemas.microsoft.com/office/drawing/2014/main" id="{23D28A45-3B7E-4A7F-8061-36FCB2AA1697}"/>
                </a:ext>
              </a:extLst>
            </p:cNvPr>
            <p:cNvSpPr/>
            <p:nvPr/>
          </p:nvSpPr>
          <p:spPr bwMode="auto">
            <a:xfrm rot="2700000">
              <a:off x="4157934" y="4682173"/>
              <a:ext cx="61950" cy="61950"/>
            </a:xfrm>
            <a:prstGeom prst="roundRect">
              <a:avLst>
                <a:gd name="adj" fmla="val 11612"/>
              </a:avLst>
            </a:prstGeom>
            <a:solidFill>
              <a:srgbClr val="FFFF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四角形: 角を丸くする 45">
              <a:extLst>
                <a:ext uri="{FF2B5EF4-FFF2-40B4-BE49-F238E27FC236}">
                  <a16:creationId xmlns:a16="http://schemas.microsoft.com/office/drawing/2014/main" id="{C25501EC-B622-40EE-BA97-5F9889C9044F}"/>
                </a:ext>
              </a:extLst>
            </p:cNvPr>
            <p:cNvSpPr/>
            <p:nvPr/>
          </p:nvSpPr>
          <p:spPr bwMode="auto">
            <a:xfrm rot="2700000">
              <a:off x="4991371" y="3832068"/>
              <a:ext cx="61950" cy="61950"/>
            </a:xfrm>
            <a:prstGeom prst="roundRect">
              <a:avLst>
                <a:gd name="adj" fmla="val 11612"/>
              </a:avLst>
            </a:prstGeom>
            <a:solidFill>
              <a:srgbClr val="FFFF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" name="四角形: 角を丸くする 48">
              <a:extLst>
                <a:ext uri="{FF2B5EF4-FFF2-40B4-BE49-F238E27FC236}">
                  <a16:creationId xmlns:a16="http://schemas.microsoft.com/office/drawing/2014/main" id="{DA0F0FDD-FE77-48EA-9E9B-9E6C5E53933E}"/>
                </a:ext>
              </a:extLst>
            </p:cNvPr>
            <p:cNvSpPr/>
            <p:nvPr/>
          </p:nvSpPr>
          <p:spPr bwMode="auto">
            <a:xfrm rot="2700000">
              <a:off x="5824809" y="4682174"/>
              <a:ext cx="61950" cy="61950"/>
            </a:xfrm>
            <a:prstGeom prst="roundRect">
              <a:avLst>
                <a:gd name="adj" fmla="val 11612"/>
              </a:avLst>
            </a:prstGeom>
            <a:solidFill>
              <a:srgbClr val="FFFF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A9721E59-16E4-48E2-B0ED-9E045F930FA5}"/>
              </a:ext>
            </a:extLst>
          </p:cNvPr>
          <p:cNvGrpSpPr/>
          <p:nvPr/>
        </p:nvGrpSpPr>
        <p:grpSpPr>
          <a:xfrm>
            <a:off x="1655024" y="59728"/>
            <a:ext cx="6747104" cy="6747102"/>
            <a:chOff x="1655024" y="59728"/>
            <a:chExt cx="6747104" cy="6747102"/>
          </a:xfrm>
        </p:grpSpPr>
        <p:sp>
          <p:nvSpPr>
            <p:cNvPr id="30" name="楕円 29">
              <a:extLst>
                <a:ext uri="{FF2B5EF4-FFF2-40B4-BE49-F238E27FC236}">
                  <a16:creationId xmlns:a16="http://schemas.microsoft.com/office/drawing/2014/main" id="{4057FFE2-A8D8-46BA-A088-3B8119221837}"/>
                </a:ext>
              </a:extLst>
            </p:cNvPr>
            <p:cNvSpPr/>
            <p:nvPr/>
          </p:nvSpPr>
          <p:spPr bwMode="auto">
            <a:xfrm>
              <a:off x="1655024" y="59728"/>
              <a:ext cx="6747104" cy="6747102"/>
            </a:xfrm>
            <a:prstGeom prst="ellips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楕円 30">
              <a:extLst>
                <a:ext uri="{FF2B5EF4-FFF2-40B4-BE49-F238E27FC236}">
                  <a16:creationId xmlns:a16="http://schemas.microsoft.com/office/drawing/2014/main" id="{46DFC6A6-6973-49D6-9BB2-B7D715493DE2}"/>
                </a:ext>
              </a:extLst>
            </p:cNvPr>
            <p:cNvSpPr/>
            <p:nvPr/>
          </p:nvSpPr>
          <p:spPr bwMode="auto">
            <a:xfrm>
              <a:off x="1853431" y="249577"/>
              <a:ext cx="6350290" cy="6350288"/>
            </a:xfrm>
            <a:prstGeom prst="ellips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正方形/長方形 31">
              <a:extLst>
                <a:ext uri="{FF2B5EF4-FFF2-40B4-BE49-F238E27FC236}">
                  <a16:creationId xmlns:a16="http://schemas.microsoft.com/office/drawing/2014/main" id="{0FCAA3CA-B661-418B-9479-F178CBED86EC}"/>
                </a:ext>
              </a:extLst>
            </p:cNvPr>
            <p:cNvSpPr/>
            <p:nvPr/>
          </p:nvSpPr>
          <p:spPr bwMode="auto">
            <a:xfrm>
              <a:off x="4888211" y="5471891"/>
              <a:ext cx="67964" cy="195484"/>
            </a:xfrm>
            <a:prstGeom prst="rect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3" name="正方形/長方形 32">
              <a:extLst>
                <a:ext uri="{FF2B5EF4-FFF2-40B4-BE49-F238E27FC236}">
                  <a16:creationId xmlns:a16="http://schemas.microsoft.com/office/drawing/2014/main" id="{0DA463E9-7661-43ED-985F-AA4EC259871B}"/>
                </a:ext>
              </a:extLst>
            </p:cNvPr>
            <p:cNvSpPr/>
            <p:nvPr/>
          </p:nvSpPr>
          <p:spPr bwMode="auto">
            <a:xfrm>
              <a:off x="5081886" y="5471891"/>
              <a:ext cx="67964" cy="195484"/>
            </a:xfrm>
            <a:prstGeom prst="rect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42E20F54-EFB2-46D7-AA88-8F21491D9E54}"/>
                </a:ext>
              </a:extLst>
            </p:cNvPr>
            <p:cNvSpPr/>
            <p:nvPr/>
          </p:nvSpPr>
          <p:spPr bwMode="auto">
            <a:xfrm>
              <a:off x="1964107" y="253042"/>
              <a:ext cx="6118239" cy="5218828"/>
            </a:xfrm>
            <a:custGeom>
              <a:avLst/>
              <a:gdLst>
                <a:gd name="connsiteX0" fmla="*/ 3057905 w 6108714"/>
                <a:gd name="connsiteY0" fmla="*/ 32414 h 5218828"/>
                <a:gd name="connsiteX1" fmla="*/ 41956 w 6108714"/>
                <a:gd name="connsiteY1" fmla="*/ 2251267 h 5218828"/>
                <a:gd name="connsiteX2" fmla="*/ 37814 w 6108714"/>
                <a:gd name="connsiteY2" fmla="*/ 2267376 h 5218828"/>
                <a:gd name="connsiteX3" fmla="*/ 2204405 w 6108714"/>
                <a:gd name="connsiteY3" fmla="*/ 4433968 h 5218828"/>
                <a:gd name="connsiteX4" fmla="*/ 3057904 w 6108714"/>
                <a:gd name="connsiteY4" fmla="*/ 3580470 h 5218828"/>
                <a:gd name="connsiteX5" fmla="*/ 3911402 w 6108714"/>
                <a:gd name="connsiteY5" fmla="*/ 4433967 h 5218828"/>
                <a:gd name="connsiteX6" fmla="*/ 6077996 w 6108714"/>
                <a:gd name="connsiteY6" fmla="*/ 2267374 h 5218828"/>
                <a:gd name="connsiteX7" fmla="*/ 6073854 w 6108714"/>
                <a:gd name="connsiteY7" fmla="*/ 2251267 h 5218828"/>
                <a:gd name="connsiteX8" fmla="*/ 3057905 w 6108714"/>
                <a:gd name="connsiteY8" fmla="*/ 32414 h 5218828"/>
                <a:gd name="connsiteX9" fmla="*/ 3057905 w 6108714"/>
                <a:gd name="connsiteY9" fmla="*/ 0 h 5218828"/>
                <a:gd name="connsiteX10" fmla="*/ 6104811 w 6108714"/>
                <a:gd name="connsiteY10" fmla="*/ 2241628 h 5218828"/>
                <a:gd name="connsiteX11" fmla="*/ 6108439 w 6108714"/>
                <a:gd name="connsiteY11" fmla="*/ 2255736 h 5218828"/>
                <a:gd name="connsiteX12" fmla="*/ 6102766 w 6108714"/>
                <a:gd name="connsiteY12" fmla="*/ 2261410 h 5218828"/>
                <a:gd name="connsiteX13" fmla="*/ 6108714 w 6108714"/>
                <a:gd name="connsiteY13" fmla="*/ 2284542 h 5218828"/>
                <a:gd name="connsiteX14" fmla="*/ 3174428 w 6108714"/>
                <a:gd name="connsiteY14" fmla="*/ 5218828 h 5218828"/>
                <a:gd name="connsiteX15" fmla="*/ 3126541 w 6108714"/>
                <a:gd name="connsiteY15" fmla="*/ 5218828 h 5218828"/>
                <a:gd name="connsiteX16" fmla="*/ 3887458 w 6108714"/>
                <a:gd name="connsiteY16" fmla="*/ 4457911 h 5218828"/>
                <a:gd name="connsiteX17" fmla="*/ 3057904 w 6108714"/>
                <a:gd name="connsiteY17" fmla="*/ 3628356 h 5218828"/>
                <a:gd name="connsiteX18" fmla="*/ 2228349 w 6108714"/>
                <a:gd name="connsiteY18" fmla="*/ 4457912 h 5218828"/>
                <a:gd name="connsiteX19" fmla="*/ 2989265 w 6108714"/>
                <a:gd name="connsiteY19" fmla="*/ 5218828 h 5218828"/>
                <a:gd name="connsiteX20" fmla="*/ 2941378 w 6108714"/>
                <a:gd name="connsiteY20" fmla="*/ 5218828 h 5218828"/>
                <a:gd name="connsiteX21" fmla="*/ 0 w 6108714"/>
                <a:gd name="connsiteY21" fmla="*/ 2277449 h 5218828"/>
                <a:gd name="connsiteX22" fmla="*/ 9795 w 6108714"/>
                <a:gd name="connsiteY22" fmla="*/ 2239357 h 5218828"/>
                <a:gd name="connsiteX23" fmla="*/ 11279 w 6108714"/>
                <a:gd name="connsiteY23" fmla="*/ 2240841 h 5218828"/>
                <a:gd name="connsiteX24" fmla="*/ 96056 w 6108714"/>
                <a:gd name="connsiteY24" fmla="*/ 2002437 h 5218828"/>
                <a:gd name="connsiteX25" fmla="*/ 3057905 w 6108714"/>
                <a:gd name="connsiteY25" fmla="*/ 0 h 5218828"/>
                <a:gd name="connsiteX0" fmla="*/ 3057905 w 6108714"/>
                <a:gd name="connsiteY0" fmla="*/ 32414 h 5218828"/>
                <a:gd name="connsiteX1" fmla="*/ 41956 w 6108714"/>
                <a:gd name="connsiteY1" fmla="*/ 2251267 h 5218828"/>
                <a:gd name="connsiteX2" fmla="*/ 37814 w 6108714"/>
                <a:gd name="connsiteY2" fmla="*/ 2267376 h 5218828"/>
                <a:gd name="connsiteX3" fmla="*/ 2204405 w 6108714"/>
                <a:gd name="connsiteY3" fmla="*/ 4433968 h 5218828"/>
                <a:gd name="connsiteX4" fmla="*/ 3057904 w 6108714"/>
                <a:gd name="connsiteY4" fmla="*/ 3580470 h 5218828"/>
                <a:gd name="connsiteX5" fmla="*/ 3911402 w 6108714"/>
                <a:gd name="connsiteY5" fmla="*/ 4433967 h 5218828"/>
                <a:gd name="connsiteX6" fmla="*/ 6077996 w 6108714"/>
                <a:gd name="connsiteY6" fmla="*/ 2267374 h 5218828"/>
                <a:gd name="connsiteX7" fmla="*/ 6073854 w 6108714"/>
                <a:gd name="connsiteY7" fmla="*/ 2251267 h 5218828"/>
                <a:gd name="connsiteX8" fmla="*/ 3057905 w 6108714"/>
                <a:gd name="connsiteY8" fmla="*/ 32414 h 5218828"/>
                <a:gd name="connsiteX9" fmla="*/ 3057905 w 6108714"/>
                <a:gd name="connsiteY9" fmla="*/ 0 h 5218828"/>
                <a:gd name="connsiteX10" fmla="*/ 6104811 w 6108714"/>
                <a:gd name="connsiteY10" fmla="*/ 2241628 h 5218828"/>
                <a:gd name="connsiteX11" fmla="*/ 6108439 w 6108714"/>
                <a:gd name="connsiteY11" fmla="*/ 2255736 h 5218828"/>
                <a:gd name="connsiteX12" fmla="*/ 6108714 w 6108714"/>
                <a:gd name="connsiteY12" fmla="*/ 2284542 h 5218828"/>
                <a:gd name="connsiteX13" fmla="*/ 3174428 w 6108714"/>
                <a:gd name="connsiteY13" fmla="*/ 5218828 h 5218828"/>
                <a:gd name="connsiteX14" fmla="*/ 3126541 w 6108714"/>
                <a:gd name="connsiteY14" fmla="*/ 5218828 h 5218828"/>
                <a:gd name="connsiteX15" fmla="*/ 3887458 w 6108714"/>
                <a:gd name="connsiteY15" fmla="*/ 4457911 h 5218828"/>
                <a:gd name="connsiteX16" fmla="*/ 3057904 w 6108714"/>
                <a:gd name="connsiteY16" fmla="*/ 3628356 h 5218828"/>
                <a:gd name="connsiteX17" fmla="*/ 2228349 w 6108714"/>
                <a:gd name="connsiteY17" fmla="*/ 4457912 h 5218828"/>
                <a:gd name="connsiteX18" fmla="*/ 2989265 w 6108714"/>
                <a:gd name="connsiteY18" fmla="*/ 5218828 h 5218828"/>
                <a:gd name="connsiteX19" fmla="*/ 2941378 w 6108714"/>
                <a:gd name="connsiteY19" fmla="*/ 5218828 h 5218828"/>
                <a:gd name="connsiteX20" fmla="*/ 0 w 6108714"/>
                <a:gd name="connsiteY20" fmla="*/ 2277449 h 5218828"/>
                <a:gd name="connsiteX21" fmla="*/ 9795 w 6108714"/>
                <a:gd name="connsiteY21" fmla="*/ 2239357 h 5218828"/>
                <a:gd name="connsiteX22" fmla="*/ 11279 w 6108714"/>
                <a:gd name="connsiteY22" fmla="*/ 2240841 h 5218828"/>
                <a:gd name="connsiteX23" fmla="*/ 96056 w 6108714"/>
                <a:gd name="connsiteY23" fmla="*/ 2002437 h 5218828"/>
                <a:gd name="connsiteX24" fmla="*/ 3057905 w 6108714"/>
                <a:gd name="connsiteY24" fmla="*/ 0 h 5218828"/>
                <a:gd name="connsiteX0" fmla="*/ 3057905 w 6108714"/>
                <a:gd name="connsiteY0" fmla="*/ 32414 h 5218828"/>
                <a:gd name="connsiteX1" fmla="*/ 41956 w 6108714"/>
                <a:gd name="connsiteY1" fmla="*/ 2251267 h 5218828"/>
                <a:gd name="connsiteX2" fmla="*/ 37814 w 6108714"/>
                <a:gd name="connsiteY2" fmla="*/ 2267376 h 5218828"/>
                <a:gd name="connsiteX3" fmla="*/ 2204405 w 6108714"/>
                <a:gd name="connsiteY3" fmla="*/ 4433968 h 5218828"/>
                <a:gd name="connsiteX4" fmla="*/ 3057904 w 6108714"/>
                <a:gd name="connsiteY4" fmla="*/ 3580470 h 5218828"/>
                <a:gd name="connsiteX5" fmla="*/ 3911402 w 6108714"/>
                <a:gd name="connsiteY5" fmla="*/ 4433967 h 5218828"/>
                <a:gd name="connsiteX6" fmla="*/ 6077996 w 6108714"/>
                <a:gd name="connsiteY6" fmla="*/ 2267374 h 5218828"/>
                <a:gd name="connsiteX7" fmla="*/ 6073854 w 6108714"/>
                <a:gd name="connsiteY7" fmla="*/ 2251267 h 5218828"/>
                <a:gd name="connsiteX8" fmla="*/ 3057905 w 6108714"/>
                <a:gd name="connsiteY8" fmla="*/ 32414 h 5218828"/>
                <a:gd name="connsiteX9" fmla="*/ 3057905 w 6108714"/>
                <a:gd name="connsiteY9" fmla="*/ 0 h 5218828"/>
                <a:gd name="connsiteX10" fmla="*/ 6104811 w 6108714"/>
                <a:gd name="connsiteY10" fmla="*/ 2241628 h 5218828"/>
                <a:gd name="connsiteX11" fmla="*/ 6108714 w 6108714"/>
                <a:gd name="connsiteY11" fmla="*/ 2284542 h 5218828"/>
                <a:gd name="connsiteX12" fmla="*/ 3174428 w 6108714"/>
                <a:gd name="connsiteY12" fmla="*/ 5218828 h 5218828"/>
                <a:gd name="connsiteX13" fmla="*/ 3126541 w 6108714"/>
                <a:gd name="connsiteY13" fmla="*/ 5218828 h 5218828"/>
                <a:gd name="connsiteX14" fmla="*/ 3887458 w 6108714"/>
                <a:gd name="connsiteY14" fmla="*/ 4457911 h 5218828"/>
                <a:gd name="connsiteX15" fmla="*/ 3057904 w 6108714"/>
                <a:gd name="connsiteY15" fmla="*/ 3628356 h 5218828"/>
                <a:gd name="connsiteX16" fmla="*/ 2228349 w 6108714"/>
                <a:gd name="connsiteY16" fmla="*/ 4457912 h 5218828"/>
                <a:gd name="connsiteX17" fmla="*/ 2989265 w 6108714"/>
                <a:gd name="connsiteY17" fmla="*/ 5218828 h 5218828"/>
                <a:gd name="connsiteX18" fmla="*/ 2941378 w 6108714"/>
                <a:gd name="connsiteY18" fmla="*/ 5218828 h 5218828"/>
                <a:gd name="connsiteX19" fmla="*/ 0 w 6108714"/>
                <a:gd name="connsiteY19" fmla="*/ 2277449 h 5218828"/>
                <a:gd name="connsiteX20" fmla="*/ 9795 w 6108714"/>
                <a:gd name="connsiteY20" fmla="*/ 2239357 h 5218828"/>
                <a:gd name="connsiteX21" fmla="*/ 11279 w 6108714"/>
                <a:gd name="connsiteY21" fmla="*/ 2240841 h 5218828"/>
                <a:gd name="connsiteX22" fmla="*/ 96056 w 6108714"/>
                <a:gd name="connsiteY22" fmla="*/ 2002437 h 5218828"/>
                <a:gd name="connsiteX23" fmla="*/ 3057905 w 6108714"/>
                <a:gd name="connsiteY23" fmla="*/ 0 h 5218828"/>
                <a:gd name="connsiteX0" fmla="*/ 3057905 w 6118239"/>
                <a:gd name="connsiteY0" fmla="*/ 32414 h 5218828"/>
                <a:gd name="connsiteX1" fmla="*/ 41956 w 6118239"/>
                <a:gd name="connsiteY1" fmla="*/ 2251267 h 5218828"/>
                <a:gd name="connsiteX2" fmla="*/ 37814 w 6118239"/>
                <a:gd name="connsiteY2" fmla="*/ 2267376 h 5218828"/>
                <a:gd name="connsiteX3" fmla="*/ 2204405 w 6118239"/>
                <a:gd name="connsiteY3" fmla="*/ 4433968 h 5218828"/>
                <a:gd name="connsiteX4" fmla="*/ 3057904 w 6118239"/>
                <a:gd name="connsiteY4" fmla="*/ 3580470 h 5218828"/>
                <a:gd name="connsiteX5" fmla="*/ 3911402 w 6118239"/>
                <a:gd name="connsiteY5" fmla="*/ 4433967 h 5218828"/>
                <a:gd name="connsiteX6" fmla="*/ 6077996 w 6118239"/>
                <a:gd name="connsiteY6" fmla="*/ 2267374 h 5218828"/>
                <a:gd name="connsiteX7" fmla="*/ 6073854 w 6118239"/>
                <a:gd name="connsiteY7" fmla="*/ 2251267 h 5218828"/>
                <a:gd name="connsiteX8" fmla="*/ 3057905 w 6118239"/>
                <a:gd name="connsiteY8" fmla="*/ 32414 h 5218828"/>
                <a:gd name="connsiteX9" fmla="*/ 3057905 w 6118239"/>
                <a:gd name="connsiteY9" fmla="*/ 0 h 5218828"/>
                <a:gd name="connsiteX10" fmla="*/ 6104811 w 6118239"/>
                <a:gd name="connsiteY10" fmla="*/ 2241628 h 5218828"/>
                <a:gd name="connsiteX11" fmla="*/ 6118239 w 6118239"/>
                <a:gd name="connsiteY11" fmla="*/ 2275017 h 5218828"/>
                <a:gd name="connsiteX12" fmla="*/ 3174428 w 6118239"/>
                <a:gd name="connsiteY12" fmla="*/ 5218828 h 5218828"/>
                <a:gd name="connsiteX13" fmla="*/ 3126541 w 6118239"/>
                <a:gd name="connsiteY13" fmla="*/ 5218828 h 5218828"/>
                <a:gd name="connsiteX14" fmla="*/ 3887458 w 6118239"/>
                <a:gd name="connsiteY14" fmla="*/ 4457911 h 5218828"/>
                <a:gd name="connsiteX15" fmla="*/ 3057904 w 6118239"/>
                <a:gd name="connsiteY15" fmla="*/ 3628356 h 5218828"/>
                <a:gd name="connsiteX16" fmla="*/ 2228349 w 6118239"/>
                <a:gd name="connsiteY16" fmla="*/ 4457912 h 5218828"/>
                <a:gd name="connsiteX17" fmla="*/ 2989265 w 6118239"/>
                <a:gd name="connsiteY17" fmla="*/ 5218828 h 5218828"/>
                <a:gd name="connsiteX18" fmla="*/ 2941378 w 6118239"/>
                <a:gd name="connsiteY18" fmla="*/ 5218828 h 5218828"/>
                <a:gd name="connsiteX19" fmla="*/ 0 w 6118239"/>
                <a:gd name="connsiteY19" fmla="*/ 2277449 h 5218828"/>
                <a:gd name="connsiteX20" fmla="*/ 9795 w 6118239"/>
                <a:gd name="connsiteY20" fmla="*/ 2239357 h 5218828"/>
                <a:gd name="connsiteX21" fmla="*/ 11279 w 6118239"/>
                <a:gd name="connsiteY21" fmla="*/ 2240841 h 5218828"/>
                <a:gd name="connsiteX22" fmla="*/ 96056 w 6118239"/>
                <a:gd name="connsiteY22" fmla="*/ 2002437 h 5218828"/>
                <a:gd name="connsiteX23" fmla="*/ 3057905 w 6118239"/>
                <a:gd name="connsiteY23" fmla="*/ 0 h 52188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6118239" h="5218828">
                  <a:moveTo>
                    <a:pt x="3057905" y="32414"/>
                  </a:moveTo>
                  <a:cubicBezTo>
                    <a:pt x="1640846" y="32414"/>
                    <a:pt x="441785" y="965776"/>
                    <a:pt x="41956" y="2251267"/>
                  </a:cubicBezTo>
                  <a:lnTo>
                    <a:pt x="37814" y="2267376"/>
                  </a:lnTo>
                  <a:lnTo>
                    <a:pt x="2204405" y="4433968"/>
                  </a:lnTo>
                  <a:lnTo>
                    <a:pt x="3057904" y="3580470"/>
                  </a:lnTo>
                  <a:lnTo>
                    <a:pt x="3911402" y="4433967"/>
                  </a:lnTo>
                  <a:lnTo>
                    <a:pt x="6077996" y="2267374"/>
                  </a:lnTo>
                  <a:lnTo>
                    <a:pt x="6073854" y="2251267"/>
                  </a:lnTo>
                  <a:cubicBezTo>
                    <a:pt x="5674025" y="965776"/>
                    <a:pt x="4474964" y="32414"/>
                    <a:pt x="3057905" y="32414"/>
                  </a:cubicBezTo>
                  <a:close/>
                  <a:moveTo>
                    <a:pt x="3057905" y="0"/>
                  </a:moveTo>
                  <a:cubicBezTo>
                    <a:pt x="4489509" y="0"/>
                    <a:pt x="5700878" y="942942"/>
                    <a:pt x="6104811" y="2241628"/>
                  </a:cubicBezTo>
                  <a:lnTo>
                    <a:pt x="6118239" y="2275017"/>
                  </a:lnTo>
                  <a:lnTo>
                    <a:pt x="3174428" y="5218828"/>
                  </a:lnTo>
                  <a:lnTo>
                    <a:pt x="3126541" y="5218828"/>
                  </a:lnTo>
                  <a:lnTo>
                    <a:pt x="3887458" y="4457911"/>
                  </a:lnTo>
                  <a:lnTo>
                    <a:pt x="3057904" y="3628356"/>
                  </a:lnTo>
                  <a:lnTo>
                    <a:pt x="2228349" y="4457912"/>
                  </a:lnTo>
                  <a:lnTo>
                    <a:pt x="2989265" y="5218828"/>
                  </a:lnTo>
                  <a:lnTo>
                    <a:pt x="2941378" y="5218828"/>
                  </a:lnTo>
                  <a:lnTo>
                    <a:pt x="0" y="2277449"/>
                  </a:lnTo>
                  <a:lnTo>
                    <a:pt x="9795" y="2239357"/>
                  </a:lnTo>
                  <a:lnTo>
                    <a:pt x="11279" y="2240841"/>
                  </a:lnTo>
                  <a:lnTo>
                    <a:pt x="96056" y="2002437"/>
                  </a:lnTo>
                  <a:cubicBezTo>
                    <a:pt x="567214" y="828758"/>
                    <a:pt x="1715776" y="0"/>
                    <a:pt x="3057905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楕円 35">
              <a:extLst>
                <a:ext uri="{FF2B5EF4-FFF2-40B4-BE49-F238E27FC236}">
                  <a16:creationId xmlns:a16="http://schemas.microsoft.com/office/drawing/2014/main" id="{5A9955A9-6665-4DD1-8E08-AA79F546A3B7}"/>
                </a:ext>
              </a:extLst>
            </p:cNvPr>
            <p:cNvSpPr/>
            <p:nvPr/>
          </p:nvSpPr>
          <p:spPr bwMode="auto">
            <a:xfrm>
              <a:off x="4875589" y="4569506"/>
              <a:ext cx="285750" cy="285750"/>
            </a:xfrm>
            <a:prstGeom prst="ellips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E10D75F9-AE7D-4887-BEE6-0B0DBA215E5C}"/>
                </a:ext>
              </a:extLst>
            </p:cNvPr>
            <p:cNvSpPr/>
            <p:nvPr/>
          </p:nvSpPr>
          <p:spPr bwMode="auto">
            <a:xfrm rot="2700000">
              <a:off x="3923797" y="4931725"/>
              <a:ext cx="289394" cy="142214"/>
            </a:xfrm>
            <a:custGeom>
              <a:avLst/>
              <a:gdLst>
                <a:gd name="connsiteX0" fmla="*/ 0 w 289394"/>
                <a:gd name="connsiteY0" fmla="*/ 0 h 142214"/>
                <a:gd name="connsiteX1" fmla="*/ 289394 w 289394"/>
                <a:gd name="connsiteY1" fmla="*/ 0 h 142214"/>
                <a:gd name="connsiteX2" fmla="*/ 289394 w 289394"/>
                <a:gd name="connsiteY2" fmla="*/ 142214 h 142214"/>
                <a:gd name="connsiteX3" fmla="*/ 254372 w 289394"/>
                <a:gd name="connsiteY3" fmla="*/ 142214 h 142214"/>
                <a:gd name="connsiteX4" fmla="*/ 254372 w 289394"/>
                <a:gd name="connsiteY4" fmla="*/ 35022 h 142214"/>
                <a:gd name="connsiteX5" fmla="*/ 35022 w 289394"/>
                <a:gd name="connsiteY5" fmla="*/ 35022 h 142214"/>
                <a:gd name="connsiteX6" fmla="*/ 35022 w 289394"/>
                <a:gd name="connsiteY6" fmla="*/ 142214 h 142214"/>
                <a:gd name="connsiteX7" fmla="*/ 0 w 289394"/>
                <a:gd name="connsiteY7" fmla="*/ 142214 h 1422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89394" h="142214">
                  <a:moveTo>
                    <a:pt x="0" y="0"/>
                  </a:moveTo>
                  <a:lnTo>
                    <a:pt x="289394" y="0"/>
                  </a:lnTo>
                  <a:lnTo>
                    <a:pt x="289394" y="142214"/>
                  </a:lnTo>
                  <a:lnTo>
                    <a:pt x="254372" y="142214"/>
                  </a:lnTo>
                  <a:lnTo>
                    <a:pt x="254372" y="35022"/>
                  </a:lnTo>
                  <a:lnTo>
                    <a:pt x="35022" y="35022"/>
                  </a:lnTo>
                  <a:lnTo>
                    <a:pt x="35022" y="142214"/>
                  </a:lnTo>
                  <a:lnTo>
                    <a:pt x="0" y="142214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3FF69C78-A063-48B2-842D-754C75F1A7BC}"/>
                </a:ext>
              </a:extLst>
            </p:cNvPr>
            <p:cNvSpPr/>
            <p:nvPr/>
          </p:nvSpPr>
          <p:spPr bwMode="auto">
            <a:xfrm rot="18900000" flipH="1">
              <a:off x="5830833" y="4931727"/>
              <a:ext cx="289394" cy="142214"/>
            </a:xfrm>
            <a:custGeom>
              <a:avLst/>
              <a:gdLst>
                <a:gd name="connsiteX0" fmla="*/ 0 w 289394"/>
                <a:gd name="connsiteY0" fmla="*/ 0 h 142214"/>
                <a:gd name="connsiteX1" fmla="*/ 289394 w 289394"/>
                <a:gd name="connsiteY1" fmla="*/ 0 h 142214"/>
                <a:gd name="connsiteX2" fmla="*/ 289394 w 289394"/>
                <a:gd name="connsiteY2" fmla="*/ 142214 h 142214"/>
                <a:gd name="connsiteX3" fmla="*/ 254372 w 289394"/>
                <a:gd name="connsiteY3" fmla="*/ 142214 h 142214"/>
                <a:gd name="connsiteX4" fmla="*/ 254372 w 289394"/>
                <a:gd name="connsiteY4" fmla="*/ 35022 h 142214"/>
                <a:gd name="connsiteX5" fmla="*/ 35022 w 289394"/>
                <a:gd name="connsiteY5" fmla="*/ 35022 h 142214"/>
                <a:gd name="connsiteX6" fmla="*/ 35022 w 289394"/>
                <a:gd name="connsiteY6" fmla="*/ 142214 h 142214"/>
                <a:gd name="connsiteX7" fmla="*/ 0 w 289394"/>
                <a:gd name="connsiteY7" fmla="*/ 142214 h 1422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89394" h="142214">
                  <a:moveTo>
                    <a:pt x="0" y="0"/>
                  </a:moveTo>
                  <a:lnTo>
                    <a:pt x="289394" y="0"/>
                  </a:lnTo>
                  <a:lnTo>
                    <a:pt x="289394" y="142214"/>
                  </a:lnTo>
                  <a:lnTo>
                    <a:pt x="254372" y="142214"/>
                  </a:lnTo>
                  <a:lnTo>
                    <a:pt x="254372" y="35022"/>
                  </a:lnTo>
                  <a:lnTo>
                    <a:pt x="35022" y="35022"/>
                  </a:lnTo>
                  <a:lnTo>
                    <a:pt x="35022" y="142214"/>
                  </a:lnTo>
                  <a:lnTo>
                    <a:pt x="0" y="142214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" name="正方形/長方形 38">
              <a:extLst>
                <a:ext uri="{FF2B5EF4-FFF2-40B4-BE49-F238E27FC236}">
                  <a16:creationId xmlns:a16="http://schemas.microsoft.com/office/drawing/2014/main" id="{ED56F5DB-AEA2-47B2-BCBF-214CFE86E41A}"/>
                </a:ext>
              </a:extLst>
            </p:cNvPr>
            <p:cNvSpPr/>
            <p:nvPr/>
          </p:nvSpPr>
          <p:spPr bwMode="auto">
            <a:xfrm>
              <a:off x="4955480" y="4693325"/>
              <a:ext cx="125968" cy="38112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" name="矢印: 五方向 39">
              <a:extLst>
                <a:ext uri="{FF2B5EF4-FFF2-40B4-BE49-F238E27FC236}">
                  <a16:creationId xmlns:a16="http://schemas.microsoft.com/office/drawing/2014/main" id="{B38C289F-8A0D-4C5D-A35A-B73623427D53}"/>
                </a:ext>
              </a:extLst>
            </p:cNvPr>
            <p:cNvSpPr/>
            <p:nvPr/>
          </p:nvSpPr>
          <p:spPr bwMode="auto">
            <a:xfrm rot="5400000">
              <a:off x="4978469" y="5513205"/>
              <a:ext cx="79990" cy="68350"/>
            </a:xfrm>
            <a:prstGeom prst="homePlate">
              <a:avLst>
                <a:gd name="adj" fmla="val 42813"/>
              </a:avLst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757E6089-9ACF-495B-9E52-2B26EAB8B47D}"/>
                </a:ext>
              </a:extLst>
            </p:cNvPr>
            <p:cNvSpPr/>
            <p:nvPr/>
          </p:nvSpPr>
          <p:spPr bwMode="auto">
            <a:xfrm>
              <a:off x="4874162" y="5458193"/>
              <a:ext cx="90011" cy="311805"/>
            </a:xfrm>
            <a:custGeom>
              <a:avLst/>
              <a:gdLst>
                <a:gd name="connsiteX0" fmla="*/ 20776 w 90011"/>
                <a:gd name="connsiteY0" fmla="*/ 20776 h 311805"/>
                <a:gd name="connsiteX1" fmla="*/ 20776 w 90011"/>
                <a:gd name="connsiteY1" fmla="*/ 204249 h 311805"/>
                <a:gd name="connsiteX2" fmla="*/ 69234 w 90011"/>
                <a:gd name="connsiteY2" fmla="*/ 204249 h 311805"/>
                <a:gd name="connsiteX3" fmla="*/ 69234 w 90011"/>
                <a:gd name="connsiteY3" fmla="*/ 20776 h 311805"/>
                <a:gd name="connsiteX4" fmla="*/ 0 w 90011"/>
                <a:gd name="connsiteY4" fmla="*/ 0 h 311805"/>
                <a:gd name="connsiteX5" fmla="*/ 90010 w 90011"/>
                <a:gd name="connsiteY5" fmla="*/ 0 h 311805"/>
                <a:gd name="connsiteX6" fmla="*/ 90010 w 90011"/>
                <a:gd name="connsiteY6" fmla="*/ 196826 h 311805"/>
                <a:gd name="connsiteX7" fmla="*/ 90011 w 90011"/>
                <a:gd name="connsiteY7" fmla="*/ 196826 h 311805"/>
                <a:gd name="connsiteX8" fmla="*/ 90011 w 90011"/>
                <a:gd name="connsiteY8" fmla="*/ 311805 h 311805"/>
                <a:gd name="connsiteX9" fmla="*/ 69235 w 90011"/>
                <a:gd name="connsiteY9" fmla="*/ 311805 h 311805"/>
                <a:gd name="connsiteX10" fmla="*/ 69235 w 90011"/>
                <a:gd name="connsiteY10" fmla="*/ 225025 h 311805"/>
                <a:gd name="connsiteX11" fmla="*/ 0 w 90011"/>
                <a:gd name="connsiteY11" fmla="*/ 225025 h 3118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0011" h="311805">
                  <a:moveTo>
                    <a:pt x="20776" y="20776"/>
                  </a:moveTo>
                  <a:lnTo>
                    <a:pt x="20776" y="204249"/>
                  </a:lnTo>
                  <a:lnTo>
                    <a:pt x="69234" y="204249"/>
                  </a:lnTo>
                  <a:lnTo>
                    <a:pt x="69234" y="20776"/>
                  </a:lnTo>
                  <a:close/>
                  <a:moveTo>
                    <a:pt x="0" y="0"/>
                  </a:moveTo>
                  <a:lnTo>
                    <a:pt x="90010" y="0"/>
                  </a:lnTo>
                  <a:lnTo>
                    <a:pt x="90010" y="196826"/>
                  </a:lnTo>
                  <a:lnTo>
                    <a:pt x="90011" y="196826"/>
                  </a:lnTo>
                  <a:lnTo>
                    <a:pt x="90011" y="311805"/>
                  </a:lnTo>
                  <a:lnTo>
                    <a:pt x="69235" y="311805"/>
                  </a:lnTo>
                  <a:lnTo>
                    <a:pt x="69235" y="225025"/>
                  </a:lnTo>
                  <a:lnTo>
                    <a:pt x="0" y="225025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" name="フリーフォーム: 図形 41">
              <a:extLst>
                <a:ext uri="{FF2B5EF4-FFF2-40B4-BE49-F238E27FC236}">
                  <a16:creationId xmlns:a16="http://schemas.microsoft.com/office/drawing/2014/main" id="{E2FF12AE-5D91-46BC-9137-608D7798FCC6}"/>
                </a:ext>
              </a:extLst>
            </p:cNvPr>
            <p:cNvSpPr/>
            <p:nvPr/>
          </p:nvSpPr>
          <p:spPr bwMode="auto">
            <a:xfrm flipH="1">
              <a:off x="5071806" y="5458193"/>
              <a:ext cx="90011" cy="311805"/>
            </a:xfrm>
            <a:custGeom>
              <a:avLst/>
              <a:gdLst>
                <a:gd name="connsiteX0" fmla="*/ 20776 w 90011"/>
                <a:gd name="connsiteY0" fmla="*/ 20776 h 311805"/>
                <a:gd name="connsiteX1" fmla="*/ 20776 w 90011"/>
                <a:gd name="connsiteY1" fmla="*/ 204249 h 311805"/>
                <a:gd name="connsiteX2" fmla="*/ 69234 w 90011"/>
                <a:gd name="connsiteY2" fmla="*/ 204249 h 311805"/>
                <a:gd name="connsiteX3" fmla="*/ 69234 w 90011"/>
                <a:gd name="connsiteY3" fmla="*/ 20776 h 311805"/>
                <a:gd name="connsiteX4" fmla="*/ 0 w 90011"/>
                <a:gd name="connsiteY4" fmla="*/ 0 h 311805"/>
                <a:gd name="connsiteX5" fmla="*/ 90010 w 90011"/>
                <a:gd name="connsiteY5" fmla="*/ 0 h 311805"/>
                <a:gd name="connsiteX6" fmla="*/ 90010 w 90011"/>
                <a:gd name="connsiteY6" fmla="*/ 196826 h 311805"/>
                <a:gd name="connsiteX7" fmla="*/ 90011 w 90011"/>
                <a:gd name="connsiteY7" fmla="*/ 196826 h 311805"/>
                <a:gd name="connsiteX8" fmla="*/ 90011 w 90011"/>
                <a:gd name="connsiteY8" fmla="*/ 311805 h 311805"/>
                <a:gd name="connsiteX9" fmla="*/ 69235 w 90011"/>
                <a:gd name="connsiteY9" fmla="*/ 311805 h 311805"/>
                <a:gd name="connsiteX10" fmla="*/ 69235 w 90011"/>
                <a:gd name="connsiteY10" fmla="*/ 225025 h 311805"/>
                <a:gd name="connsiteX11" fmla="*/ 0 w 90011"/>
                <a:gd name="connsiteY11" fmla="*/ 225025 h 3118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0011" h="311805">
                  <a:moveTo>
                    <a:pt x="20776" y="20776"/>
                  </a:moveTo>
                  <a:lnTo>
                    <a:pt x="20776" y="204249"/>
                  </a:lnTo>
                  <a:lnTo>
                    <a:pt x="69234" y="204249"/>
                  </a:lnTo>
                  <a:lnTo>
                    <a:pt x="69234" y="20776"/>
                  </a:lnTo>
                  <a:close/>
                  <a:moveTo>
                    <a:pt x="0" y="0"/>
                  </a:moveTo>
                  <a:lnTo>
                    <a:pt x="90010" y="0"/>
                  </a:lnTo>
                  <a:lnTo>
                    <a:pt x="90010" y="196826"/>
                  </a:lnTo>
                  <a:lnTo>
                    <a:pt x="90011" y="196826"/>
                  </a:lnTo>
                  <a:lnTo>
                    <a:pt x="90011" y="311805"/>
                  </a:lnTo>
                  <a:lnTo>
                    <a:pt x="69235" y="311805"/>
                  </a:lnTo>
                  <a:lnTo>
                    <a:pt x="69235" y="225025"/>
                  </a:lnTo>
                  <a:lnTo>
                    <a:pt x="0" y="225025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" name="フリーフォーム: 図形 42">
              <a:extLst>
                <a:ext uri="{FF2B5EF4-FFF2-40B4-BE49-F238E27FC236}">
                  <a16:creationId xmlns:a16="http://schemas.microsoft.com/office/drawing/2014/main" id="{CB0EC31E-C8CE-448B-9D1E-89865E0FC5B2}"/>
                </a:ext>
              </a:extLst>
            </p:cNvPr>
            <p:cNvSpPr/>
            <p:nvPr/>
          </p:nvSpPr>
          <p:spPr bwMode="auto">
            <a:xfrm>
              <a:off x="4212068" y="5712505"/>
              <a:ext cx="1612792" cy="114986"/>
            </a:xfrm>
            <a:custGeom>
              <a:avLst/>
              <a:gdLst>
                <a:gd name="connsiteX0" fmla="*/ 1555299 w 1612792"/>
                <a:gd name="connsiteY0" fmla="*/ 17783 h 114986"/>
                <a:gd name="connsiteX1" fmla="*/ 1515589 w 1612792"/>
                <a:gd name="connsiteY1" fmla="*/ 57493 h 114986"/>
                <a:gd name="connsiteX2" fmla="*/ 1555299 w 1612792"/>
                <a:gd name="connsiteY2" fmla="*/ 97203 h 114986"/>
                <a:gd name="connsiteX3" fmla="*/ 1595009 w 1612792"/>
                <a:gd name="connsiteY3" fmla="*/ 57493 h 114986"/>
                <a:gd name="connsiteX4" fmla="*/ 1555299 w 1612792"/>
                <a:gd name="connsiteY4" fmla="*/ 17783 h 114986"/>
                <a:gd name="connsiteX5" fmla="*/ 57493 w 1612792"/>
                <a:gd name="connsiteY5" fmla="*/ 17783 h 114986"/>
                <a:gd name="connsiteX6" fmla="*/ 17783 w 1612792"/>
                <a:gd name="connsiteY6" fmla="*/ 57493 h 114986"/>
                <a:gd name="connsiteX7" fmla="*/ 57493 w 1612792"/>
                <a:gd name="connsiteY7" fmla="*/ 97203 h 114986"/>
                <a:gd name="connsiteX8" fmla="*/ 97203 w 1612792"/>
                <a:gd name="connsiteY8" fmla="*/ 57493 h 114986"/>
                <a:gd name="connsiteX9" fmla="*/ 57493 w 1612792"/>
                <a:gd name="connsiteY9" fmla="*/ 17783 h 114986"/>
                <a:gd name="connsiteX10" fmla="*/ 1555299 w 1612792"/>
                <a:gd name="connsiteY10" fmla="*/ 0 h 114986"/>
                <a:gd name="connsiteX11" fmla="*/ 1612792 w 1612792"/>
                <a:gd name="connsiteY11" fmla="*/ 57493 h 114986"/>
                <a:gd name="connsiteX12" fmla="*/ 1555299 w 1612792"/>
                <a:gd name="connsiteY12" fmla="*/ 114986 h 114986"/>
                <a:gd name="connsiteX13" fmla="*/ 1497806 w 1612792"/>
                <a:gd name="connsiteY13" fmla="*/ 57493 h 114986"/>
                <a:gd name="connsiteX14" fmla="*/ 1555299 w 1612792"/>
                <a:gd name="connsiteY14" fmla="*/ 0 h 114986"/>
                <a:gd name="connsiteX15" fmla="*/ 57493 w 1612792"/>
                <a:gd name="connsiteY15" fmla="*/ 0 h 114986"/>
                <a:gd name="connsiteX16" fmla="*/ 114986 w 1612792"/>
                <a:gd name="connsiteY16" fmla="*/ 57493 h 114986"/>
                <a:gd name="connsiteX17" fmla="*/ 57493 w 1612792"/>
                <a:gd name="connsiteY17" fmla="*/ 114986 h 114986"/>
                <a:gd name="connsiteX18" fmla="*/ 0 w 1612792"/>
                <a:gd name="connsiteY18" fmla="*/ 57493 h 114986"/>
                <a:gd name="connsiteX19" fmla="*/ 57493 w 1612792"/>
                <a:gd name="connsiteY19" fmla="*/ 0 h 1149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612792" h="114986">
                  <a:moveTo>
                    <a:pt x="1555299" y="17783"/>
                  </a:moveTo>
                  <a:cubicBezTo>
                    <a:pt x="1533368" y="17783"/>
                    <a:pt x="1515589" y="35562"/>
                    <a:pt x="1515589" y="57493"/>
                  </a:cubicBezTo>
                  <a:cubicBezTo>
                    <a:pt x="1515589" y="79424"/>
                    <a:pt x="1533368" y="97203"/>
                    <a:pt x="1555299" y="97203"/>
                  </a:cubicBezTo>
                  <a:cubicBezTo>
                    <a:pt x="1577230" y="97203"/>
                    <a:pt x="1595009" y="79424"/>
                    <a:pt x="1595009" y="57493"/>
                  </a:cubicBezTo>
                  <a:cubicBezTo>
                    <a:pt x="1595009" y="35562"/>
                    <a:pt x="1577230" y="17783"/>
                    <a:pt x="1555299" y="17783"/>
                  </a:cubicBezTo>
                  <a:close/>
                  <a:moveTo>
                    <a:pt x="57493" y="17783"/>
                  </a:moveTo>
                  <a:cubicBezTo>
                    <a:pt x="35562" y="17783"/>
                    <a:pt x="17783" y="35562"/>
                    <a:pt x="17783" y="57493"/>
                  </a:cubicBezTo>
                  <a:cubicBezTo>
                    <a:pt x="17783" y="79424"/>
                    <a:pt x="35562" y="97203"/>
                    <a:pt x="57493" y="97203"/>
                  </a:cubicBezTo>
                  <a:cubicBezTo>
                    <a:pt x="79424" y="97203"/>
                    <a:pt x="97203" y="79424"/>
                    <a:pt x="97203" y="57493"/>
                  </a:cubicBezTo>
                  <a:cubicBezTo>
                    <a:pt x="97203" y="35562"/>
                    <a:pt x="79424" y="17783"/>
                    <a:pt x="57493" y="17783"/>
                  </a:cubicBezTo>
                  <a:close/>
                  <a:moveTo>
                    <a:pt x="1555299" y="0"/>
                  </a:moveTo>
                  <a:cubicBezTo>
                    <a:pt x="1587052" y="0"/>
                    <a:pt x="1612792" y="25740"/>
                    <a:pt x="1612792" y="57493"/>
                  </a:cubicBezTo>
                  <a:cubicBezTo>
                    <a:pt x="1612792" y="89246"/>
                    <a:pt x="1587052" y="114986"/>
                    <a:pt x="1555299" y="114986"/>
                  </a:cubicBezTo>
                  <a:cubicBezTo>
                    <a:pt x="1523546" y="114986"/>
                    <a:pt x="1497806" y="89246"/>
                    <a:pt x="1497806" y="57493"/>
                  </a:cubicBezTo>
                  <a:cubicBezTo>
                    <a:pt x="1497806" y="25740"/>
                    <a:pt x="1523546" y="0"/>
                    <a:pt x="1555299" y="0"/>
                  </a:cubicBezTo>
                  <a:close/>
                  <a:moveTo>
                    <a:pt x="57493" y="0"/>
                  </a:moveTo>
                  <a:cubicBezTo>
                    <a:pt x="89246" y="0"/>
                    <a:pt x="114986" y="25740"/>
                    <a:pt x="114986" y="57493"/>
                  </a:cubicBezTo>
                  <a:cubicBezTo>
                    <a:pt x="114986" y="89246"/>
                    <a:pt x="89246" y="114986"/>
                    <a:pt x="57493" y="114986"/>
                  </a:cubicBezTo>
                  <a:cubicBezTo>
                    <a:pt x="25740" y="114986"/>
                    <a:pt x="0" y="89246"/>
                    <a:pt x="0" y="57493"/>
                  </a:cubicBezTo>
                  <a:cubicBezTo>
                    <a:pt x="0" y="25740"/>
                    <a:pt x="25740" y="0"/>
                    <a:pt x="57493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四角形: 角を丸くする 43">
              <a:extLst>
                <a:ext uri="{FF2B5EF4-FFF2-40B4-BE49-F238E27FC236}">
                  <a16:creationId xmlns:a16="http://schemas.microsoft.com/office/drawing/2014/main" id="{30E82AAF-6BD5-44E9-A823-15E1B5759CDE}"/>
                </a:ext>
              </a:extLst>
            </p:cNvPr>
            <p:cNvSpPr/>
            <p:nvPr/>
          </p:nvSpPr>
          <p:spPr bwMode="auto">
            <a:xfrm rot="2700000">
              <a:off x="4157934" y="4682173"/>
              <a:ext cx="61950" cy="61950"/>
            </a:xfrm>
            <a:prstGeom prst="roundRect">
              <a:avLst>
                <a:gd name="adj" fmla="val 11612"/>
              </a:avLst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四角形: 角を丸くする 44">
              <a:extLst>
                <a:ext uri="{FF2B5EF4-FFF2-40B4-BE49-F238E27FC236}">
                  <a16:creationId xmlns:a16="http://schemas.microsoft.com/office/drawing/2014/main" id="{D73F04BC-F8C2-4671-BAAA-1163A6E12D1F}"/>
                </a:ext>
              </a:extLst>
            </p:cNvPr>
            <p:cNvSpPr/>
            <p:nvPr/>
          </p:nvSpPr>
          <p:spPr bwMode="auto">
            <a:xfrm rot="2700000">
              <a:off x="4991371" y="3832068"/>
              <a:ext cx="61950" cy="61950"/>
            </a:xfrm>
            <a:prstGeom prst="roundRect">
              <a:avLst>
                <a:gd name="adj" fmla="val 11612"/>
              </a:avLst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四角形: 角を丸くする 45">
              <a:extLst>
                <a:ext uri="{FF2B5EF4-FFF2-40B4-BE49-F238E27FC236}">
                  <a16:creationId xmlns:a16="http://schemas.microsoft.com/office/drawing/2014/main" id="{04543E0C-A998-4B8D-BB08-585A2563DC35}"/>
                </a:ext>
              </a:extLst>
            </p:cNvPr>
            <p:cNvSpPr/>
            <p:nvPr/>
          </p:nvSpPr>
          <p:spPr bwMode="auto">
            <a:xfrm rot="2700000">
              <a:off x="5824809" y="4682174"/>
              <a:ext cx="61950" cy="61950"/>
            </a:xfrm>
            <a:prstGeom prst="roundRect">
              <a:avLst>
                <a:gd name="adj" fmla="val 11612"/>
              </a:avLst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4E55A76C-FE97-4B31-9874-833E0049309B}"/>
              </a:ext>
            </a:extLst>
          </p:cNvPr>
          <p:cNvGrpSpPr/>
          <p:nvPr/>
        </p:nvGrpSpPr>
        <p:grpSpPr>
          <a:xfrm>
            <a:off x="3302140" y="264819"/>
            <a:ext cx="495055" cy="962127"/>
            <a:chOff x="3302140" y="264819"/>
            <a:chExt cx="495055" cy="962127"/>
          </a:xfrm>
        </p:grpSpPr>
        <p:sp>
          <p:nvSpPr>
            <p:cNvPr id="278" name="フリーフォーム: 図形 277">
              <a:extLst>
                <a:ext uri="{FF2B5EF4-FFF2-40B4-BE49-F238E27FC236}">
                  <a16:creationId xmlns:a16="http://schemas.microsoft.com/office/drawing/2014/main" id="{F33C7477-C40F-42D3-8F04-27AC3096E38C}"/>
                </a:ext>
              </a:extLst>
            </p:cNvPr>
            <p:cNvSpPr/>
            <p:nvPr/>
          </p:nvSpPr>
          <p:spPr bwMode="auto">
            <a:xfrm>
              <a:off x="3364574" y="773373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CCECFF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13" name="フリーフォーム: 図形 312">
              <a:extLst>
                <a:ext uri="{FF2B5EF4-FFF2-40B4-BE49-F238E27FC236}">
                  <a16:creationId xmlns:a16="http://schemas.microsoft.com/office/drawing/2014/main" id="{D7D64BCD-D1A8-4FF1-9D48-06FFBC7A2939}"/>
                </a:ext>
              </a:extLst>
            </p:cNvPr>
            <p:cNvSpPr/>
            <p:nvPr/>
          </p:nvSpPr>
          <p:spPr bwMode="auto">
            <a:xfrm>
              <a:off x="3481761" y="794125"/>
              <a:ext cx="135813" cy="77413"/>
            </a:xfrm>
            <a:custGeom>
              <a:avLst/>
              <a:gdLst>
                <a:gd name="connsiteX0" fmla="*/ 178705 w 178705"/>
                <a:gd name="connsiteY0" fmla="*/ 0 h 120278"/>
                <a:gd name="connsiteX1" fmla="*/ 178467 w 178705"/>
                <a:gd name="connsiteY1" fmla="*/ 120278 h 120278"/>
                <a:gd name="connsiteX2" fmla="*/ 89352 w 178705"/>
                <a:gd name="connsiteY2" fmla="*/ 47631 h 120278"/>
                <a:gd name="connsiteX3" fmla="*/ 239 w 178705"/>
                <a:gd name="connsiteY3" fmla="*/ 120278 h 120278"/>
                <a:gd name="connsiteX4" fmla="*/ 0 w 178705"/>
                <a:gd name="connsiteY4" fmla="*/ 1 h 1202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8705" h="120278">
                  <a:moveTo>
                    <a:pt x="178705" y="0"/>
                  </a:moveTo>
                  <a:lnTo>
                    <a:pt x="178467" y="120278"/>
                  </a:lnTo>
                  <a:lnTo>
                    <a:pt x="89352" y="47631"/>
                  </a:lnTo>
                  <a:lnTo>
                    <a:pt x="239" y="120278"/>
                  </a:lnTo>
                  <a:lnTo>
                    <a:pt x="0" y="1"/>
                  </a:lnTo>
                  <a:close/>
                </a:path>
              </a:pathLst>
            </a:custGeom>
            <a:solidFill>
              <a:srgbClr val="CCECFF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79" name="楕円 278">
              <a:extLst>
                <a:ext uri="{FF2B5EF4-FFF2-40B4-BE49-F238E27FC236}">
                  <a16:creationId xmlns:a16="http://schemas.microsoft.com/office/drawing/2014/main" id="{9DEE9050-2940-467F-8139-71FCF1A60076}"/>
                </a:ext>
              </a:extLst>
            </p:cNvPr>
            <p:cNvSpPr/>
            <p:nvPr/>
          </p:nvSpPr>
          <p:spPr bwMode="auto">
            <a:xfrm>
              <a:off x="3332741" y="379411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0" name="矢印: 五方向 6">
              <a:extLst>
                <a:ext uri="{FF2B5EF4-FFF2-40B4-BE49-F238E27FC236}">
                  <a16:creationId xmlns:a16="http://schemas.microsoft.com/office/drawing/2014/main" id="{BA48B7F0-BCDF-43D4-8E3D-C01E68BD568E}"/>
                </a:ext>
              </a:extLst>
            </p:cNvPr>
            <p:cNvSpPr/>
            <p:nvPr/>
          </p:nvSpPr>
          <p:spPr bwMode="auto">
            <a:xfrm rot="16200000">
              <a:off x="3412954" y="176657"/>
              <a:ext cx="273427" cy="449752"/>
            </a:xfrm>
            <a:custGeom>
              <a:avLst/>
              <a:gdLst>
                <a:gd name="connsiteX0" fmla="*/ 0 w 273426"/>
                <a:gd name="connsiteY0" fmla="*/ 0 h 447949"/>
                <a:gd name="connsiteX1" fmla="*/ 172431 w 273426"/>
                <a:gd name="connsiteY1" fmla="*/ 0 h 447949"/>
                <a:gd name="connsiteX2" fmla="*/ 273426 w 273426"/>
                <a:gd name="connsiteY2" fmla="*/ 223975 h 447949"/>
                <a:gd name="connsiteX3" fmla="*/ 172431 w 273426"/>
                <a:gd name="connsiteY3" fmla="*/ 447949 h 447949"/>
                <a:gd name="connsiteX4" fmla="*/ 0 w 273426"/>
                <a:gd name="connsiteY4" fmla="*/ 447949 h 447949"/>
                <a:gd name="connsiteX5" fmla="*/ 0 w 273426"/>
                <a:gd name="connsiteY5" fmla="*/ 0 h 447949"/>
                <a:gd name="connsiteX0" fmla="*/ 0 w 273427"/>
                <a:gd name="connsiteY0" fmla="*/ 0 h 447949"/>
                <a:gd name="connsiteX1" fmla="*/ 172431 w 273427"/>
                <a:gd name="connsiteY1" fmla="*/ 0 h 447949"/>
                <a:gd name="connsiteX2" fmla="*/ 273426 w 273427"/>
                <a:gd name="connsiteY2" fmla="*/ 223975 h 447949"/>
                <a:gd name="connsiteX3" fmla="*/ 172431 w 273427"/>
                <a:gd name="connsiteY3" fmla="*/ 447949 h 447949"/>
                <a:gd name="connsiteX4" fmla="*/ 0 w 273427"/>
                <a:gd name="connsiteY4" fmla="*/ 447949 h 447949"/>
                <a:gd name="connsiteX5" fmla="*/ 0 w 273427"/>
                <a:gd name="connsiteY5" fmla="*/ 0 h 447949"/>
                <a:gd name="connsiteX0" fmla="*/ 0 w 273427"/>
                <a:gd name="connsiteY0" fmla="*/ 1431 h 449380"/>
                <a:gd name="connsiteX1" fmla="*/ 172431 w 273427"/>
                <a:gd name="connsiteY1" fmla="*/ 1431 h 449380"/>
                <a:gd name="connsiteX2" fmla="*/ 273426 w 273427"/>
                <a:gd name="connsiteY2" fmla="*/ 225406 h 449380"/>
                <a:gd name="connsiteX3" fmla="*/ 172431 w 273427"/>
                <a:gd name="connsiteY3" fmla="*/ 449380 h 449380"/>
                <a:gd name="connsiteX4" fmla="*/ 0 w 273427"/>
                <a:gd name="connsiteY4" fmla="*/ 449380 h 449380"/>
                <a:gd name="connsiteX5" fmla="*/ 0 w 273427"/>
                <a:gd name="connsiteY5" fmla="*/ 1431 h 449380"/>
                <a:gd name="connsiteX0" fmla="*/ 0 w 273427"/>
                <a:gd name="connsiteY0" fmla="*/ 1431 h 449752"/>
                <a:gd name="connsiteX1" fmla="*/ 172431 w 273427"/>
                <a:gd name="connsiteY1" fmla="*/ 1431 h 449752"/>
                <a:gd name="connsiteX2" fmla="*/ 273426 w 273427"/>
                <a:gd name="connsiteY2" fmla="*/ 225406 h 449752"/>
                <a:gd name="connsiteX3" fmla="*/ 172431 w 273427"/>
                <a:gd name="connsiteY3" fmla="*/ 449380 h 449752"/>
                <a:gd name="connsiteX4" fmla="*/ 0 w 273427"/>
                <a:gd name="connsiteY4" fmla="*/ 449380 h 449752"/>
                <a:gd name="connsiteX5" fmla="*/ 0 w 273427"/>
                <a:gd name="connsiteY5" fmla="*/ 1431 h 449752"/>
                <a:gd name="connsiteX0" fmla="*/ 0 w 273695"/>
                <a:gd name="connsiteY0" fmla="*/ 1431 h 449754"/>
                <a:gd name="connsiteX1" fmla="*/ 172431 w 273695"/>
                <a:gd name="connsiteY1" fmla="*/ 1431 h 449754"/>
                <a:gd name="connsiteX2" fmla="*/ 273426 w 273695"/>
                <a:gd name="connsiteY2" fmla="*/ 225406 h 449754"/>
                <a:gd name="connsiteX3" fmla="*/ 141476 w 273695"/>
                <a:gd name="connsiteY3" fmla="*/ 449383 h 449754"/>
                <a:gd name="connsiteX4" fmla="*/ 0 w 273695"/>
                <a:gd name="connsiteY4" fmla="*/ 449380 h 449754"/>
                <a:gd name="connsiteX5" fmla="*/ 0 w 273695"/>
                <a:gd name="connsiteY5" fmla="*/ 1431 h 449754"/>
                <a:gd name="connsiteX0" fmla="*/ 0 w 273427"/>
                <a:gd name="connsiteY0" fmla="*/ 1429 h 449752"/>
                <a:gd name="connsiteX1" fmla="*/ 139093 w 273427"/>
                <a:gd name="connsiteY1" fmla="*/ 1432 h 449752"/>
                <a:gd name="connsiteX2" fmla="*/ 273426 w 273427"/>
                <a:gd name="connsiteY2" fmla="*/ 225404 h 449752"/>
                <a:gd name="connsiteX3" fmla="*/ 141476 w 273427"/>
                <a:gd name="connsiteY3" fmla="*/ 449381 h 449752"/>
                <a:gd name="connsiteX4" fmla="*/ 0 w 273427"/>
                <a:gd name="connsiteY4" fmla="*/ 449378 h 449752"/>
                <a:gd name="connsiteX5" fmla="*/ 0 w 273427"/>
                <a:gd name="connsiteY5" fmla="*/ 1429 h 4497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73427" h="449752">
                  <a:moveTo>
                    <a:pt x="0" y="1429"/>
                  </a:moveTo>
                  <a:cubicBezTo>
                    <a:pt x="57477" y="1429"/>
                    <a:pt x="103047" y="-1788"/>
                    <a:pt x="139093" y="1432"/>
                  </a:cubicBezTo>
                  <a:cubicBezTo>
                    <a:pt x="175139" y="4652"/>
                    <a:pt x="273029" y="150746"/>
                    <a:pt x="273426" y="225404"/>
                  </a:cubicBezTo>
                  <a:cubicBezTo>
                    <a:pt x="273823" y="300062"/>
                    <a:pt x="184668" y="448544"/>
                    <a:pt x="141476" y="449381"/>
                  </a:cubicBezTo>
                  <a:cubicBezTo>
                    <a:pt x="98284" y="450218"/>
                    <a:pt x="57477" y="449378"/>
                    <a:pt x="0" y="449378"/>
                  </a:cubicBezTo>
                  <a:lnTo>
                    <a:pt x="0" y="1429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81" name="楕円 280">
              <a:extLst>
                <a:ext uri="{FF2B5EF4-FFF2-40B4-BE49-F238E27FC236}">
                  <a16:creationId xmlns:a16="http://schemas.microsoft.com/office/drawing/2014/main" id="{F2B66A8F-18B8-46E7-A1E5-F0B3F1FBB73B}"/>
                </a:ext>
              </a:extLst>
            </p:cNvPr>
            <p:cNvSpPr/>
            <p:nvPr/>
          </p:nvSpPr>
          <p:spPr bwMode="auto">
            <a:xfrm>
              <a:off x="3302140" y="503675"/>
              <a:ext cx="495055" cy="73144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314" name="グループ化 313">
            <a:extLst>
              <a:ext uri="{FF2B5EF4-FFF2-40B4-BE49-F238E27FC236}">
                <a16:creationId xmlns:a16="http://schemas.microsoft.com/office/drawing/2014/main" id="{51215EAB-AC3D-4F2C-84FA-1BBC43480700}"/>
              </a:ext>
            </a:extLst>
          </p:cNvPr>
          <p:cNvGrpSpPr/>
          <p:nvPr/>
        </p:nvGrpSpPr>
        <p:grpSpPr>
          <a:xfrm>
            <a:off x="3932011" y="264819"/>
            <a:ext cx="449752" cy="962127"/>
            <a:chOff x="3324792" y="264819"/>
            <a:chExt cx="449752" cy="962127"/>
          </a:xfrm>
        </p:grpSpPr>
        <p:sp>
          <p:nvSpPr>
            <p:cNvPr id="472" name="フリーフォーム: 図形 471">
              <a:extLst>
                <a:ext uri="{FF2B5EF4-FFF2-40B4-BE49-F238E27FC236}">
                  <a16:creationId xmlns:a16="http://schemas.microsoft.com/office/drawing/2014/main" id="{ECA5A528-DE52-4D2F-95AF-84C874AD9C4A}"/>
                </a:ext>
              </a:extLst>
            </p:cNvPr>
            <p:cNvSpPr/>
            <p:nvPr/>
          </p:nvSpPr>
          <p:spPr bwMode="auto">
            <a:xfrm>
              <a:off x="3364574" y="773373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CCECFF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75" name="フリーフォーム: 図形 474">
              <a:extLst>
                <a:ext uri="{FF2B5EF4-FFF2-40B4-BE49-F238E27FC236}">
                  <a16:creationId xmlns:a16="http://schemas.microsoft.com/office/drawing/2014/main" id="{B8BF6F59-EEF7-49DA-9470-C5445F1FF806}"/>
                </a:ext>
              </a:extLst>
            </p:cNvPr>
            <p:cNvSpPr/>
            <p:nvPr/>
          </p:nvSpPr>
          <p:spPr bwMode="auto">
            <a:xfrm>
              <a:off x="3481761" y="794125"/>
              <a:ext cx="135813" cy="77413"/>
            </a:xfrm>
            <a:custGeom>
              <a:avLst/>
              <a:gdLst>
                <a:gd name="connsiteX0" fmla="*/ 178705 w 178705"/>
                <a:gd name="connsiteY0" fmla="*/ 0 h 120278"/>
                <a:gd name="connsiteX1" fmla="*/ 178467 w 178705"/>
                <a:gd name="connsiteY1" fmla="*/ 120278 h 120278"/>
                <a:gd name="connsiteX2" fmla="*/ 89352 w 178705"/>
                <a:gd name="connsiteY2" fmla="*/ 47631 h 120278"/>
                <a:gd name="connsiteX3" fmla="*/ 239 w 178705"/>
                <a:gd name="connsiteY3" fmla="*/ 120278 h 120278"/>
                <a:gd name="connsiteX4" fmla="*/ 0 w 178705"/>
                <a:gd name="connsiteY4" fmla="*/ 1 h 1202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8705" h="120278">
                  <a:moveTo>
                    <a:pt x="178705" y="0"/>
                  </a:moveTo>
                  <a:lnTo>
                    <a:pt x="178467" y="120278"/>
                  </a:lnTo>
                  <a:lnTo>
                    <a:pt x="89352" y="47631"/>
                  </a:lnTo>
                  <a:lnTo>
                    <a:pt x="239" y="120278"/>
                  </a:lnTo>
                  <a:lnTo>
                    <a:pt x="0" y="1"/>
                  </a:lnTo>
                  <a:close/>
                </a:path>
              </a:pathLst>
            </a:custGeom>
            <a:solidFill>
              <a:srgbClr val="CCECFF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76" name="楕円 475">
              <a:extLst>
                <a:ext uri="{FF2B5EF4-FFF2-40B4-BE49-F238E27FC236}">
                  <a16:creationId xmlns:a16="http://schemas.microsoft.com/office/drawing/2014/main" id="{A48583B6-4DE2-4ED9-8375-DB50E29EF7FF}"/>
                </a:ext>
              </a:extLst>
            </p:cNvPr>
            <p:cNvSpPr/>
            <p:nvPr/>
          </p:nvSpPr>
          <p:spPr bwMode="auto">
            <a:xfrm>
              <a:off x="3332741" y="379411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7" name="矢印: 五方向 6">
              <a:extLst>
                <a:ext uri="{FF2B5EF4-FFF2-40B4-BE49-F238E27FC236}">
                  <a16:creationId xmlns:a16="http://schemas.microsoft.com/office/drawing/2014/main" id="{0A996275-E3AD-4AB9-A271-93BF6348DE23}"/>
                </a:ext>
              </a:extLst>
            </p:cNvPr>
            <p:cNvSpPr/>
            <p:nvPr/>
          </p:nvSpPr>
          <p:spPr bwMode="auto">
            <a:xfrm rot="16200000">
              <a:off x="3412954" y="176657"/>
              <a:ext cx="273427" cy="449752"/>
            </a:xfrm>
            <a:custGeom>
              <a:avLst/>
              <a:gdLst>
                <a:gd name="connsiteX0" fmla="*/ 0 w 273426"/>
                <a:gd name="connsiteY0" fmla="*/ 0 h 447949"/>
                <a:gd name="connsiteX1" fmla="*/ 172431 w 273426"/>
                <a:gd name="connsiteY1" fmla="*/ 0 h 447949"/>
                <a:gd name="connsiteX2" fmla="*/ 273426 w 273426"/>
                <a:gd name="connsiteY2" fmla="*/ 223975 h 447949"/>
                <a:gd name="connsiteX3" fmla="*/ 172431 w 273426"/>
                <a:gd name="connsiteY3" fmla="*/ 447949 h 447949"/>
                <a:gd name="connsiteX4" fmla="*/ 0 w 273426"/>
                <a:gd name="connsiteY4" fmla="*/ 447949 h 447949"/>
                <a:gd name="connsiteX5" fmla="*/ 0 w 273426"/>
                <a:gd name="connsiteY5" fmla="*/ 0 h 447949"/>
                <a:gd name="connsiteX0" fmla="*/ 0 w 273427"/>
                <a:gd name="connsiteY0" fmla="*/ 0 h 447949"/>
                <a:gd name="connsiteX1" fmla="*/ 172431 w 273427"/>
                <a:gd name="connsiteY1" fmla="*/ 0 h 447949"/>
                <a:gd name="connsiteX2" fmla="*/ 273426 w 273427"/>
                <a:gd name="connsiteY2" fmla="*/ 223975 h 447949"/>
                <a:gd name="connsiteX3" fmla="*/ 172431 w 273427"/>
                <a:gd name="connsiteY3" fmla="*/ 447949 h 447949"/>
                <a:gd name="connsiteX4" fmla="*/ 0 w 273427"/>
                <a:gd name="connsiteY4" fmla="*/ 447949 h 447949"/>
                <a:gd name="connsiteX5" fmla="*/ 0 w 273427"/>
                <a:gd name="connsiteY5" fmla="*/ 0 h 447949"/>
                <a:gd name="connsiteX0" fmla="*/ 0 w 273427"/>
                <a:gd name="connsiteY0" fmla="*/ 1431 h 449380"/>
                <a:gd name="connsiteX1" fmla="*/ 172431 w 273427"/>
                <a:gd name="connsiteY1" fmla="*/ 1431 h 449380"/>
                <a:gd name="connsiteX2" fmla="*/ 273426 w 273427"/>
                <a:gd name="connsiteY2" fmla="*/ 225406 h 449380"/>
                <a:gd name="connsiteX3" fmla="*/ 172431 w 273427"/>
                <a:gd name="connsiteY3" fmla="*/ 449380 h 449380"/>
                <a:gd name="connsiteX4" fmla="*/ 0 w 273427"/>
                <a:gd name="connsiteY4" fmla="*/ 449380 h 449380"/>
                <a:gd name="connsiteX5" fmla="*/ 0 w 273427"/>
                <a:gd name="connsiteY5" fmla="*/ 1431 h 449380"/>
                <a:gd name="connsiteX0" fmla="*/ 0 w 273427"/>
                <a:gd name="connsiteY0" fmla="*/ 1431 h 449752"/>
                <a:gd name="connsiteX1" fmla="*/ 172431 w 273427"/>
                <a:gd name="connsiteY1" fmla="*/ 1431 h 449752"/>
                <a:gd name="connsiteX2" fmla="*/ 273426 w 273427"/>
                <a:gd name="connsiteY2" fmla="*/ 225406 h 449752"/>
                <a:gd name="connsiteX3" fmla="*/ 172431 w 273427"/>
                <a:gd name="connsiteY3" fmla="*/ 449380 h 449752"/>
                <a:gd name="connsiteX4" fmla="*/ 0 w 273427"/>
                <a:gd name="connsiteY4" fmla="*/ 449380 h 449752"/>
                <a:gd name="connsiteX5" fmla="*/ 0 w 273427"/>
                <a:gd name="connsiteY5" fmla="*/ 1431 h 449752"/>
                <a:gd name="connsiteX0" fmla="*/ 0 w 273695"/>
                <a:gd name="connsiteY0" fmla="*/ 1431 h 449754"/>
                <a:gd name="connsiteX1" fmla="*/ 172431 w 273695"/>
                <a:gd name="connsiteY1" fmla="*/ 1431 h 449754"/>
                <a:gd name="connsiteX2" fmla="*/ 273426 w 273695"/>
                <a:gd name="connsiteY2" fmla="*/ 225406 h 449754"/>
                <a:gd name="connsiteX3" fmla="*/ 141476 w 273695"/>
                <a:gd name="connsiteY3" fmla="*/ 449383 h 449754"/>
                <a:gd name="connsiteX4" fmla="*/ 0 w 273695"/>
                <a:gd name="connsiteY4" fmla="*/ 449380 h 449754"/>
                <a:gd name="connsiteX5" fmla="*/ 0 w 273695"/>
                <a:gd name="connsiteY5" fmla="*/ 1431 h 449754"/>
                <a:gd name="connsiteX0" fmla="*/ 0 w 273427"/>
                <a:gd name="connsiteY0" fmla="*/ 1429 h 449752"/>
                <a:gd name="connsiteX1" fmla="*/ 139093 w 273427"/>
                <a:gd name="connsiteY1" fmla="*/ 1432 h 449752"/>
                <a:gd name="connsiteX2" fmla="*/ 273426 w 273427"/>
                <a:gd name="connsiteY2" fmla="*/ 225404 h 449752"/>
                <a:gd name="connsiteX3" fmla="*/ 141476 w 273427"/>
                <a:gd name="connsiteY3" fmla="*/ 449381 h 449752"/>
                <a:gd name="connsiteX4" fmla="*/ 0 w 273427"/>
                <a:gd name="connsiteY4" fmla="*/ 449378 h 449752"/>
                <a:gd name="connsiteX5" fmla="*/ 0 w 273427"/>
                <a:gd name="connsiteY5" fmla="*/ 1429 h 4497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73427" h="449752">
                  <a:moveTo>
                    <a:pt x="0" y="1429"/>
                  </a:moveTo>
                  <a:cubicBezTo>
                    <a:pt x="57477" y="1429"/>
                    <a:pt x="103047" y="-1788"/>
                    <a:pt x="139093" y="1432"/>
                  </a:cubicBezTo>
                  <a:cubicBezTo>
                    <a:pt x="175139" y="4652"/>
                    <a:pt x="273029" y="150746"/>
                    <a:pt x="273426" y="225404"/>
                  </a:cubicBezTo>
                  <a:cubicBezTo>
                    <a:pt x="273823" y="300062"/>
                    <a:pt x="184668" y="448544"/>
                    <a:pt x="141476" y="449381"/>
                  </a:cubicBezTo>
                  <a:cubicBezTo>
                    <a:pt x="98284" y="450218"/>
                    <a:pt x="57477" y="449378"/>
                    <a:pt x="0" y="449378"/>
                  </a:cubicBezTo>
                  <a:lnTo>
                    <a:pt x="0" y="1429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482" name="グループ化 481">
            <a:extLst>
              <a:ext uri="{FF2B5EF4-FFF2-40B4-BE49-F238E27FC236}">
                <a16:creationId xmlns:a16="http://schemas.microsoft.com/office/drawing/2014/main" id="{03E1B4FE-E47E-493E-B9FA-BC59943DD447}"/>
              </a:ext>
            </a:extLst>
          </p:cNvPr>
          <p:cNvGrpSpPr/>
          <p:nvPr/>
        </p:nvGrpSpPr>
        <p:grpSpPr>
          <a:xfrm>
            <a:off x="3910311" y="294472"/>
            <a:ext cx="493150" cy="936735"/>
            <a:chOff x="1964300" y="294472"/>
            <a:chExt cx="493150" cy="936735"/>
          </a:xfrm>
        </p:grpSpPr>
        <p:grpSp>
          <p:nvGrpSpPr>
            <p:cNvPr id="483" name="グループ化 482">
              <a:extLst>
                <a:ext uri="{FF2B5EF4-FFF2-40B4-BE49-F238E27FC236}">
                  <a16:creationId xmlns:a16="http://schemas.microsoft.com/office/drawing/2014/main" id="{DD382C5E-5AA1-4479-98E6-3D34A0C60E65}"/>
                </a:ext>
              </a:extLst>
            </p:cNvPr>
            <p:cNvGrpSpPr/>
            <p:nvPr/>
          </p:nvGrpSpPr>
          <p:grpSpPr>
            <a:xfrm>
              <a:off x="1964300" y="294472"/>
              <a:ext cx="493150" cy="518791"/>
              <a:chOff x="1964300" y="294472"/>
              <a:chExt cx="493150" cy="518791"/>
            </a:xfrm>
            <a:solidFill>
              <a:schemeClr val="tx1">
                <a:lumMod val="65000"/>
                <a:lumOff val="35000"/>
              </a:schemeClr>
            </a:solidFill>
          </p:grpSpPr>
          <p:sp>
            <p:nvSpPr>
              <p:cNvPr id="485" name="フリーフォーム: 図形 484">
                <a:extLst>
                  <a:ext uri="{FF2B5EF4-FFF2-40B4-BE49-F238E27FC236}">
                    <a16:creationId xmlns:a16="http://schemas.microsoft.com/office/drawing/2014/main" id="{BC4D6650-6CB1-475A-981E-D1D02EEF8EC2}"/>
                  </a:ext>
                </a:extLst>
              </p:cNvPr>
              <p:cNvSpPr/>
              <p:nvPr/>
            </p:nvSpPr>
            <p:spPr bwMode="auto">
              <a:xfrm>
                <a:off x="1996950" y="375761"/>
                <a:ext cx="434307" cy="379095"/>
              </a:xfrm>
              <a:custGeom>
                <a:avLst/>
                <a:gdLst>
                  <a:gd name="connsiteX0" fmla="*/ 89535 w 434307"/>
                  <a:gd name="connsiteY0" fmla="*/ 333375 h 379095"/>
                  <a:gd name="connsiteX1" fmla="*/ 344771 w 434307"/>
                  <a:gd name="connsiteY1" fmla="*/ 333375 h 379095"/>
                  <a:gd name="connsiteX2" fmla="*/ 367631 w 434307"/>
                  <a:gd name="connsiteY2" fmla="*/ 356235 h 379095"/>
                  <a:gd name="connsiteX3" fmla="*/ 344771 w 434307"/>
                  <a:gd name="connsiteY3" fmla="*/ 379095 h 379095"/>
                  <a:gd name="connsiteX4" fmla="*/ 89535 w 434307"/>
                  <a:gd name="connsiteY4" fmla="*/ 379095 h 379095"/>
                  <a:gd name="connsiteX5" fmla="*/ 66675 w 434307"/>
                  <a:gd name="connsiteY5" fmla="*/ 356235 h 379095"/>
                  <a:gd name="connsiteX6" fmla="*/ 89535 w 434307"/>
                  <a:gd name="connsiteY6" fmla="*/ 333375 h 379095"/>
                  <a:gd name="connsiteX7" fmla="*/ 11905 w 434307"/>
                  <a:gd name="connsiteY7" fmla="*/ 272105 h 379095"/>
                  <a:gd name="connsiteX8" fmla="*/ 11905 w 434307"/>
                  <a:gd name="connsiteY8" fmla="*/ 272105 h 379095"/>
                  <a:gd name="connsiteX9" fmla="*/ 11905 w 434307"/>
                  <a:gd name="connsiteY9" fmla="*/ 272106 h 379095"/>
                  <a:gd name="connsiteX10" fmla="*/ 34765 w 434307"/>
                  <a:gd name="connsiteY10" fmla="*/ 249246 h 379095"/>
                  <a:gd name="connsiteX11" fmla="*/ 399542 w 434307"/>
                  <a:gd name="connsiteY11" fmla="*/ 249246 h 379095"/>
                  <a:gd name="connsiteX12" fmla="*/ 422402 w 434307"/>
                  <a:gd name="connsiteY12" fmla="*/ 272106 h 379095"/>
                  <a:gd name="connsiteX13" fmla="*/ 422401 w 434307"/>
                  <a:gd name="connsiteY13" fmla="*/ 272106 h 379095"/>
                  <a:gd name="connsiteX14" fmla="*/ 399541 w 434307"/>
                  <a:gd name="connsiteY14" fmla="*/ 294966 h 379095"/>
                  <a:gd name="connsiteX15" fmla="*/ 34765 w 434307"/>
                  <a:gd name="connsiteY15" fmla="*/ 294965 h 379095"/>
                  <a:gd name="connsiteX16" fmla="*/ 18601 w 434307"/>
                  <a:gd name="connsiteY16" fmla="*/ 288269 h 379095"/>
                  <a:gd name="connsiteX17" fmla="*/ 11905 w 434307"/>
                  <a:gd name="connsiteY17" fmla="*/ 272105 h 379095"/>
                  <a:gd name="connsiteX18" fmla="*/ 18601 w 434307"/>
                  <a:gd name="connsiteY18" fmla="*/ 255942 h 379095"/>
                  <a:gd name="connsiteX19" fmla="*/ 34765 w 434307"/>
                  <a:gd name="connsiteY19" fmla="*/ 249246 h 379095"/>
                  <a:gd name="connsiteX20" fmla="*/ 0 w 434307"/>
                  <a:gd name="connsiteY20" fmla="*/ 111380 h 379095"/>
                  <a:gd name="connsiteX21" fmla="*/ 0 w 434307"/>
                  <a:gd name="connsiteY21" fmla="*/ 111380 h 379095"/>
                  <a:gd name="connsiteX22" fmla="*/ 0 w 434307"/>
                  <a:gd name="connsiteY22" fmla="*/ 111381 h 379095"/>
                  <a:gd name="connsiteX23" fmla="*/ 22860 w 434307"/>
                  <a:gd name="connsiteY23" fmla="*/ 88521 h 379095"/>
                  <a:gd name="connsiteX24" fmla="*/ 411447 w 434307"/>
                  <a:gd name="connsiteY24" fmla="*/ 88521 h 379095"/>
                  <a:gd name="connsiteX25" fmla="*/ 434307 w 434307"/>
                  <a:gd name="connsiteY25" fmla="*/ 111381 h 379095"/>
                  <a:gd name="connsiteX26" fmla="*/ 434306 w 434307"/>
                  <a:gd name="connsiteY26" fmla="*/ 111381 h 379095"/>
                  <a:gd name="connsiteX27" fmla="*/ 411446 w 434307"/>
                  <a:gd name="connsiteY27" fmla="*/ 134241 h 379095"/>
                  <a:gd name="connsiteX28" fmla="*/ 22860 w 434307"/>
                  <a:gd name="connsiteY28" fmla="*/ 134240 h 379095"/>
                  <a:gd name="connsiteX29" fmla="*/ 6696 w 434307"/>
                  <a:gd name="connsiteY29" fmla="*/ 127544 h 379095"/>
                  <a:gd name="connsiteX30" fmla="*/ 0 w 434307"/>
                  <a:gd name="connsiteY30" fmla="*/ 111380 h 379095"/>
                  <a:gd name="connsiteX31" fmla="*/ 6696 w 434307"/>
                  <a:gd name="connsiteY31" fmla="*/ 95217 h 379095"/>
                  <a:gd name="connsiteX32" fmla="*/ 22860 w 434307"/>
                  <a:gd name="connsiteY32" fmla="*/ 88521 h 379095"/>
                  <a:gd name="connsiteX33" fmla="*/ 63341 w 434307"/>
                  <a:gd name="connsiteY33" fmla="*/ 0 h 379095"/>
                  <a:gd name="connsiteX34" fmla="*/ 370965 w 434307"/>
                  <a:gd name="connsiteY34" fmla="*/ 0 h 379095"/>
                  <a:gd name="connsiteX35" fmla="*/ 393825 w 434307"/>
                  <a:gd name="connsiteY35" fmla="*/ 22860 h 379095"/>
                  <a:gd name="connsiteX36" fmla="*/ 370965 w 434307"/>
                  <a:gd name="connsiteY36" fmla="*/ 45720 h 379095"/>
                  <a:gd name="connsiteX37" fmla="*/ 63341 w 434307"/>
                  <a:gd name="connsiteY37" fmla="*/ 45720 h 379095"/>
                  <a:gd name="connsiteX38" fmla="*/ 40481 w 434307"/>
                  <a:gd name="connsiteY38" fmla="*/ 22860 h 379095"/>
                  <a:gd name="connsiteX39" fmla="*/ 63341 w 434307"/>
                  <a:gd name="connsiteY39" fmla="*/ 0 h 3790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</a:cxnLst>
                <a:rect l="l" t="t" r="r" b="b"/>
                <a:pathLst>
                  <a:path w="434307" h="379095">
                    <a:moveTo>
                      <a:pt x="89535" y="333375"/>
                    </a:moveTo>
                    <a:lnTo>
                      <a:pt x="344771" y="333375"/>
                    </a:lnTo>
                    <a:cubicBezTo>
                      <a:pt x="357396" y="333375"/>
                      <a:pt x="367631" y="343610"/>
                      <a:pt x="367631" y="356235"/>
                    </a:cubicBezTo>
                    <a:cubicBezTo>
                      <a:pt x="367631" y="368860"/>
                      <a:pt x="357396" y="379095"/>
                      <a:pt x="344771" y="379095"/>
                    </a:cubicBezTo>
                    <a:lnTo>
                      <a:pt x="89535" y="379095"/>
                    </a:lnTo>
                    <a:cubicBezTo>
                      <a:pt x="76910" y="379095"/>
                      <a:pt x="66675" y="368860"/>
                      <a:pt x="66675" y="356235"/>
                    </a:cubicBezTo>
                    <a:cubicBezTo>
                      <a:pt x="66675" y="343610"/>
                      <a:pt x="76910" y="333375"/>
                      <a:pt x="89535" y="333375"/>
                    </a:cubicBezTo>
                    <a:close/>
                    <a:moveTo>
                      <a:pt x="11905" y="272105"/>
                    </a:moveTo>
                    <a:lnTo>
                      <a:pt x="11905" y="272105"/>
                    </a:lnTo>
                    <a:lnTo>
                      <a:pt x="11905" y="272106"/>
                    </a:lnTo>
                    <a:close/>
                    <a:moveTo>
                      <a:pt x="34765" y="249246"/>
                    </a:moveTo>
                    <a:lnTo>
                      <a:pt x="399542" y="249246"/>
                    </a:lnTo>
                    <a:cubicBezTo>
                      <a:pt x="412167" y="249246"/>
                      <a:pt x="422402" y="259481"/>
                      <a:pt x="422402" y="272106"/>
                    </a:cubicBezTo>
                    <a:lnTo>
                      <a:pt x="422401" y="272106"/>
                    </a:lnTo>
                    <a:cubicBezTo>
                      <a:pt x="422401" y="284731"/>
                      <a:pt x="412166" y="294966"/>
                      <a:pt x="399541" y="294966"/>
                    </a:cubicBezTo>
                    <a:lnTo>
                      <a:pt x="34765" y="294965"/>
                    </a:lnTo>
                    <a:cubicBezTo>
                      <a:pt x="28452" y="294965"/>
                      <a:pt x="22737" y="292406"/>
                      <a:pt x="18601" y="288269"/>
                    </a:cubicBezTo>
                    <a:lnTo>
                      <a:pt x="11905" y="272105"/>
                    </a:lnTo>
                    <a:lnTo>
                      <a:pt x="18601" y="255942"/>
                    </a:lnTo>
                    <a:cubicBezTo>
                      <a:pt x="22737" y="251805"/>
                      <a:pt x="28452" y="249246"/>
                      <a:pt x="34765" y="249246"/>
                    </a:cubicBezTo>
                    <a:close/>
                    <a:moveTo>
                      <a:pt x="0" y="111380"/>
                    </a:moveTo>
                    <a:lnTo>
                      <a:pt x="0" y="111380"/>
                    </a:lnTo>
                    <a:lnTo>
                      <a:pt x="0" y="111381"/>
                    </a:lnTo>
                    <a:close/>
                    <a:moveTo>
                      <a:pt x="22860" y="88521"/>
                    </a:moveTo>
                    <a:lnTo>
                      <a:pt x="411447" y="88521"/>
                    </a:lnTo>
                    <a:cubicBezTo>
                      <a:pt x="424072" y="88521"/>
                      <a:pt x="434307" y="98756"/>
                      <a:pt x="434307" y="111381"/>
                    </a:cubicBezTo>
                    <a:lnTo>
                      <a:pt x="434306" y="111381"/>
                    </a:lnTo>
                    <a:cubicBezTo>
                      <a:pt x="434306" y="124006"/>
                      <a:pt x="424071" y="134241"/>
                      <a:pt x="411446" y="134241"/>
                    </a:cubicBezTo>
                    <a:lnTo>
                      <a:pt x="22860" y="134240"/>
                    </a:lnTo>
                    <a:cubicBezTo>
                      <a:pt x="16547" y="134240"/>
                      <a:pt x="10832" y="131681"/>
                      <a:pt x="6696" y="127544"/>
                    </a:cubicBezTo>
                    <a:lnTo>
                      <a:pt x="0" y="111380"/>
                    </a:lnTo>
                    <a:lnTo>
                      <a:pt x="6696" y="95217"/>
                    </a:lnTo>
                    <a:cubicBezTo>
                      <a:pt x="10832" y="91080"/>
                      <a:pt x="16547" y="88521"/>
                      <a:pt x="22860" y="88521"/>
                    </a:cubicBezTo>
                    <a:close/>
                    <a:moveTo>
                      <a:pt x="63341" y="0"/>
                    </a:moveTo>
                    <a:lnTo>
                      <a:pt x="370965" y="0"/>
                    </a:lnTo>
                    <a:cubicBezTo>
                      <a:pt x="383590" y="0"/>
                      <a:pt x="393825" y="10235"/>
                      <a:pt x="393825" y="22860"/>
                    </a:cubicBezTo>
                    <a:cubicBezTo>
                      <a:pt x="393825" y="35485"/>
                      <a:pt x="383590" y="45720"/>
                      <a:pt x="370965" y="45720"/>
                    </a:cubicBezTo>
                    <a:lnTo>
                      <a:pt x="63341" y="45720"/>
                    </a:lnTo>
                    <a:cubicBezTo>
                      <a:pt x="50716" y="45720"/>
                      <a:pt x="40481" y="35485"/>
                      <a:pt x="40481" y="22860"/>
                    </a:cubicBezTo>
                    <a:cubicBezTo>
                      <a:pt x="40481" y="10235"/>
                      <a:pt x="50716" y="0"/>
                      <a:pt x="63341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86" name="円: 塗りつぶしなし 485">
                <a:extLst>
                  <a:ext uri="{FF2B5EF4-FFF2-40B4-BE49-F238E27FC236}">
                    <a16:creationId xmlns:a16="http://schemas.microsoft.com/office/drawing/2014/main" id="{4D975D22-D474-41C9-A735-35C74500B5D7}"/>
                  </a:ext>
                </a:extLst>
              </p:cNvPr>
              <p:cNvSpPr/>
              <p:nvPr/>
            </p:nvSpPr>
            <p:spPr bwMode="auto">
              <a:xfrm>
                <a:off x="1964300" y="294472"/>
                <a:ext cx="493150" cy="518791"/>
              </a:xfrm>
              <a:prstGeom prst="donut">
                <a:avLst>
                  <a:gd name="adj" fmla="val 8069"/>
                </a:avLst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484" name="フリーフォーム: 図形 483">
              <a:extLst>
                <a:ext uri="{FF2B5EF4-FFF2-40B4-BE49-F238E27FC236}">
                  <a16:creationId xmlns:a16="http://schemas.microsoft.com/office/drawing/2014/main" id="{FE105B26-B8E3-4231-906E-0AF47B6529A3}"/>
                </a:ext>
              </a:extLst>
            </p:cNvPr>
            <p:cNvSpPr/>
            <p:nvPr/>
          </p:nvSpPr>
          <p:spPr bwMode="auto">
            <a:xfrm>
              <a:off x="2016687" y="813955"/>
              <a:ext cx="388376" cy="417252"/>
            </a:xfrm>
            <a:custGeom>
              <a:avLst/>
              <a:gdLst>
                <a:gd name="connsiteX0" fmla="*/ 71492 w 331226"/>
                <a:gd name="connsiteY0" fmla="*/ 0 h 380673"/>
                <a:gd name="connsiteX1" fmla="*/ 101149 w 331226"/>
                <a:gd name="connsiteY1" fmla="*/ 19995 h 380673"/>
                <a:gd name="connsiteX2" fmla="*/ 165613 w 331226"/>
                <a:gd name="connsiteY2" fmla="*/ 33010 h 380673"/>
                <a:gd name="connsiteX3" fmla="*/ 230077 w 331226"/>
                <a:gd name="connsiteY3" fmla="*/ 19995 h 380673"/>
                <a:gd name="connsiteX4" fmla="*/ 259735 w 331226"/>
                <a:gd name="connsiteY4" fmla="*/ 0 h 380673"/>
                <a:gd name="connsiteX5" fmla="*/ 282719 w 331226"/>
                <a:gd name="connsiteY5" fmla="*/ 15497 h 380673"/>
                <a:gd name="connsiteX6" fmla="*/ 331226 w 331226"/>
                <a:gd name="connsiteY6" fmla="*/ 132603 h 380673"/>
                <a:gd name="connsiteX7" fmla="*/ 331226 w 331226"/>
                <a:gd name="connsiteY7" fmla="*/ 215060 h 380673"/>
                <a:gd name="connsiteX8" fmla="*/ 165613 w 331226"/>
                <a:gd name="connsiteY8" fmla="*/ 380673 h 380673"/>
                <a:gd name="connsiteX9" fmla="*/ 0 w 331226"/>
                <a:gd name="connsiteY9" fmla="*/ 215060 h 380673"/>
                <a:gd name="connsiteX10" fmla="*/ 0 w 331226"/>
                <a:gd name="connsiteY10" fmla="*/ 132603 h 380673"/>
                <a:gd name="connsiteX11" fmla="*/ 48507 w 331226"/>
                <a:gd name="connsiteY11" fmla="*/ 15497 h 3806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31226" h="380673">
                  <a:moveTo>
                    <a:pt x="71492" y="0"/>
                  </a:moveTo>
                  <a:lnTo>
                    <a:pt x="101149" y="19995"/>
                  </a:lnTo>
                  <a:cubicBezTo>
                    <a:pt x="120963" y="28376"/>
                    <a:pt x="142747" y="33010"/>
                    <a:pt x="165613" y="33010"/>
                  </a:cubicBezTo>
                  <a:cubicBezTo>
                    <a:pt x="188480" y="33010"/>
                    <a:pt x="210264" y="28376"/>
                    <a:pt x="230077" y="19995"/>
                  </a:cubicBezTo>
                  <a:lnTo>
                    <a:pt x="259735" y="0"/>
                  </a:lnTo>
                  <a:lnTo>
                    <a:pt x="282719" y="15497"/>
                  </a:lnTo>
                  <a:cubicBezTo>
                    <a:pt x="312689" y="45467"/>
                    <a:pt x="331226" y="86870"/>
                    <a:pt x="331226" y="132603"/>
                  </a:cubicBezTo>
                  <a:lnTo>
                    <a:pt x="331226" y="215060"/>
                  </a:lnTo>
                  <a:cubicBezTo>
                    <a:pt x="331226" y="306526"/>
                    <a:pt x="257079" y="380673"/>
                    <a:pt x="165613" y="380673"/>
                  </a:cubicBezTo>
                  <a:cubicBezTo>
                    <a:pt x="74147" y="380673"/>
                    <a:pt x="0" y="306526"/>
                    <a:pt x="0" y="215060"/>
                  </a:cubicBezTo>
                  <a:lnTo>
                    <a:pt x="0" y="132603"/>
                  </a:lnTo>
                  <a:cubicBezTo>
                    <a:pt x="0" y="86870"/>
                    <a:pt x="18537" y="45467"/>
                    <a:pt x="48507" y="15497"/>
                  </a:cubicBezTo>
                  <a:close/>
                </a:path>
              </a:pathLst>
            </a:custGeom>
            <a:pattFill prst="dkHorz">
              <a:fgClr>
                <a:schemeClr val="tx1">
                  <a:lumMod val="65000"/>
                  <a:lumOff val="35000"/>
                </a:schemeClr>
              </a:fgClr>
              <a:bgClr>
                <a:schemeClr val="tx1">
                  <a:lumMod val="75000"/>
                  <a:lumOff val="25000"/>
                </a:schemeClr>
              </a:bgClr>
            </a:patt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630BF858-4F53-4ED0-B761-D4E39D323437}"/>
              </a:ext>
            </a:extLst>
          </p:cNvPr>
          <p:cNvGrpSpPr/>
          <p:nvPr/>
        </p:nvGrpSpPr>
        <p:grpSpPr>
          <a:xfrm>
            <a:off x="587515" y="264819"/>
            <a:ext cx="495055" cy="962127"/>
            <a:chOff x="587515" y="264819"/>
            <a:chExt cx="495055" cy="962127"/>
          </a:xfrm>
        </p:grpSpPr>
        <p:sp>
          <p:nvSpPr>
            <p:cNvPr id="293" name="フリーフォーム: 図形 292">
              <a:extLst>
                <a:ext uri="{FF2B5EF4-FFF2-40B4-BE49-F238E27FC236}">
                  <a16:creationId xmlns:a16="http://schemas.microsoft.com/office/drawing/2014/main" id="{52EAB64E-0C5B-4932-8CF3-F042DCF0076F}"/>
                </a:ext>
              </a:extLst>
            </p:cNvPr>
            <p:cNvSpPr/>
            <p:nvPr/>
          </p:nvSpPr>
          <p:spPr bwMode="auto">
            <a:xfrm>
              <a:off x="649949" y="773373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" name="正方形/長方形 8">
              <a:extLst>
                <a:ext uri="{FF2B5EF4-FFF2-40B4-BE49-F238E27FC236}">
                  <a16:creationId xmlns:a16="http://schemas.microsoft.com/office/drawing/2014/main" id="{B4F6BE04-3D82-46F3-AD96-41689A196FC2}"/>
                </a:ext>
              </a:extLst>
            </p:cNvPr>
            <p:cNvSpPr/>
            <p:nvPr/>
          </p:nvSpPr>
          <p:spPr bwMode="auto">
            <a:xfrm>
              <a:off x="811653" y="813263"/>
              <a:ext cx="45719" cy="413683"/>
            </a:xfrm>
            <a:prstGeom prst="rect">
              <a:avLst/>
            </a:pr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06" name="楕円 705">
              <a:extLst>
                <a:ext uri="{FF2B5EF4-FFF2-40B4-BE49-F238E27FC236}">
                  <a16:creationId xmlns:a16="http://schemas.microsoft.com/office/drawing/2014/main" id="{2C57961D-0B9D-43A9-B422-BB600E40E9CD}"/>
                </a:ext>
              </a:extLst>
            </p:cNvPr>
            <p:cNvSpPr/>
            <p:nvPr/>
          </p:nvSpPr>
          <p:spPr bwMode="auto">
            <a:xfrm>
              <a:off x="618116" y="379411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9" name="矢印: 五方向 6">
              <a:extLst>
                <a:ext uri="{FF2B5EF4-FFF2-40B4-BE49-F238E27FC236}">
                  <a16:creationId xmlns:a16="http://schemas.microsoft.com/office/drawing/2014/main" id="{E9C7453C-5532-4819-B0D8-37631ADC5BE0}"/>
                </a:ext>
              </a:extLst>
            </p:cNvPr>
            <p:cNvSpPr/>
            <p:nvPr/>
          </p:nvSpPr>
          <p:spPr bwMode="auto">
            <a:xfrm rot="16200000">
              <a:off x="697800" y="176657"/>
              <a:ext cx="273427" cy="449752"/>
            </a:xfrm>
            <a:custGeom>
              <a:avLst/>
              <a:gdLst>
                <a:gd name="connsiteX0" fmla="*/ 0 w 273426"/>
                <a:gd name="connsiteY0" fmla="*/ 0 h 447949"/>
                <a:gd name="connsiteX1" fmla="*/ 172431 w 273426"/>
                <a:gd name="connsiteY1" fmla="*/ 0 h 447949"/>
                <a:gd name="connsiteX2" fmla="*/ 273426 w 273426"/>
                <a:gd name="connsiteY2" fmla="*/ 223975 h 447949"/>
                <a:gd name="connsiteX3" fmla="*/ 172431 w 273426"/>
                <a:gd name="connsiteY3" fmla="*/ 447949 h 447949"/>
                <a:gd name="connsiteX4" fmla="*/ 0 w 273426"/>
                <a:gd name="connsiteY4" fmla="*/ 447949 h 447949"/>
                <a:gd name="connsiteX5" fmla="*/ 0 w 273426"/>
                <a:gd name="connsiteY5" fmla="*/ 0 h 447949"/>
                <a:gd name="connsiteX0" fmla="*/ 0 w 273427"/>
                <a:gd name="connsiteY0" fmla="*/ 0 h 447949"/>
                <a:gd name="connsiteX1" fmla="*/ 172431 w 273427"/>
                <a:gd name="connsiteY1" fmla="*/ 0 h 447949"/>
                <a:gd name="connsiteX2" fmla="*/ 273426 w 273427"/>
                <a:gd name="connsiteY2" fmla="*/ 223975 h 447949"/>
                <a:gd name="connsiteX3" fmla="*/ 172431 w 273427"/>
                <a:gd name="connsiteY3" fmla="*/ 447949 h 447949"/>
                <a:gd name="connsiteX4" fmla="*/ 0 w 273427"/>
                <a:gd name="connsiteY4" fmla="*/ 447949 h 447949"/>
                <a:gd name="connsiteX5" fmla="*/ 0 w 273427"/>
                <a:gd name="connsiteY5" fmla="*/ 0 h 447949"/>
                <a:gd name="connsiteX0" fmla="*/ 0 w 273427"/>
                <a:gd name="connsiteY0" fmla="*/ 1431 h 449380"/>
                <a:gd name="connsiteX1" fmla="*/ 172431 w 273427"/>
                <a:gd name="connsiteY1" fmla="*/ 1431 h 449380"/>
                <a:gd name="connsiteX2" fmla="*/ 273426 w 273427"/>
                <a:gd name="connsiteY2" fmla="*/ 225406 h 449380"/>
                <a:gd name="connsiteX3" fmla="*/ 172431 w 273427"/>
                <a:gd name="connsiteY3" fmla="*/ 449380 h 449380"/>
                <a:gd name="connsiteX4" fmla="*/ 0 w 273427"/>
                <a:gd name="connsiteY4" fmla="*/ 449380 h 449380"/>
                <a:gd name="connsiteX5" fmla="*/ 0 w 273427"/>
                <a:gd name="connsiteY5" fmla="*/ 1431 h 449380"/>
                <a:gd name="connsiteX0" fmla="*/ 0 w 273427"/>
                <a:gd name="connsiteY0" fmla="*/ 1431 h 449752"/>
                <a:gd name="connsiteX1" fmla="*/ 172431 w 273427"/>
                <a:gd name="connsiteY1" fmla="*/ 1431 h 449752"/>
                <a:gd name="connsiteX2" fmla="*/ 273426 w 273427"/>
                <a:gd name="connsiteY2" fmla="*/ 225406 h 449752"/>
                <a:gd name="connsiteX3" fmla="*/ 172431 w 273427"/>
                <a:gd name="connsiteY3" fmla="*/ 449380 h 449752"/>
                <a:gd name="connsiteX4" fmla="*/ 0 w 273427"/>
                <a:gd name="connsiteY4" fmla="*/ 449380 h 449752"/>
                <a:gd name="connsiteX5" fmla="*/ 0 w 273427"/>
                <a:gd name="connsiteY5" fmla="*/ 1431 h 449752"/>
                <a:gd name="connsiteX0" fmla="*/ 0 w 273695"/>
                <a:gd name="connsiteY0" fmla="*/ 1431 h 449754"/>
                <a:gd name="connsiteX1" fmla="*/ 172431 w 273695"/>
                <a:gd name="connsiteY1" fmla="*/ 1431 h 449754"/>
                <a:gd name="connsiteX2" fmla="*/ 273426 w 273695"/>
                <a:gd name="connsiteY2" fmla="*/ 225406 h 449754"/>
                <a:gd name="connsiteX3" fmla="*/ 141476 w 273695"/>
                <a:gd name="connsiteY3" fmla="*/ 449383 h 449754"/>
                <a:gd name="connsiteX4" fmla="*/ 0 w 273695"/>
                <a:gd name="connsiteY4" fmla="*/ 449380 h 449754"/>
                <a:gd name="connsiteX5" fmla="*/ 0 w 273695"/>
                <a:gd name="connsiteY5" fmla="*/ 1431 h 449754"/>
                <a:gd name="connsiteX0" fmla="*/ 0 w 273427"/>
                <a:gd name="connsiteY0" fmla="*/ 1429 h 449752"/>
                <a:gd name="connsiteX1" fmla="*/ 139093 w 273427"/>
                <a:gd name="connsiteY1" fmla="*/ 1432 h 449752"/>
                <a:gd name="connsiteX2" fmla="*/ 273426 w 273427"/>
                <a:gd name="connsiteY2" fmla="*/ 225404 h 449752"/>
                <a:gd name="connsiteX3" fmla="*/ 141476 w 273427"/>
                <a:gd name="connsiteY3" fmla="*/ 449381 h 449752"/>
                <a:gd name="connsiteX4" fmla="*/ 0 w 273427"/>
                <a:gd name="connsiteY4" fmla="*/ 449378 h 449752"/>
                <a:gd name="connsiteX5" fmla="*/ 0 w 273427"/>
                <a:gd name="connsiteY5" fmla="*/ 1429 h 4497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73427" h="449752">
                  <a:moveTo>
                    <a:pt x="0" y="1429"/>
                  </a:moveTo>
                  <a:cubicBezTo>
                    <a:pt x="57477" y="1429"/>
                    <a:pt x="103047" y="-1788"/>
                    <a:pt x="139093" y="1432"/>
                  </a:cubicBezTo>
                  <a:cubicBezTo>
                    <a:pt x="175139" y="4652"/>
                    <a:pt x="273029" y="150746"/>
                    <a:pt x="273426" y="225404"/>
                  </a:cubicBezTo>
                  <a:cubicBezTo>
                    <a:pt x="273823" y="300062"/>
                    <a:pt x="184668" y="448544"/>
                    <a:pt x="141476" y="449381"/>
                  </a:cubicBezTo>
                  <a:cubicBezTo>
                    <a:pt x="98284" y="450218"/>
                    <a:pt x="57477" y="449378"/>
                    <a:pt x="0" y="449378"/>
                  </a:cubicBezTo>
                  <a:lnTo>
                    <a:pt x="0" y="1429"/>
                  </a:ln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10" name="楕円 709">
              <a:extLst>
                <a:ext uri="{FF2B5EF4-FFF2-40B4-BE49-F238E27FC236}">
                  <a16:creationId xmlns:a16="http://schemas.microsoft.com/office/drawing/2014/main" id="{EBD0BA76-90AA-4711-9493-34C651AF73BE}"/>
                </a:ext>
              </a:extLst>
            </p:cNvPr>
            <p:cNvSpPr/>
            <p:nvPr/>
          </p:nvSpPr>
          <p:spPr bwMode="auto">
            <a:xfrm>
              <a:off x="587515" y="503675"/>
              <a:ext cx="495055" cy="73144"/>
            </a:xfrm>
            <a:prstGeom prst="ellipse">
              <a:avLst/>
            </a:pr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31781C8C-CF96-47C4-9E51-C66BB4BAA6B1}"/>
              </a:ext>
            </a:extLst>
          </p:cNvPr>
          <p:cNvGrpSpPr/>
          <p:nvPr/>
        </p:nvGrpSpPr>
        <p:grpSpPr>
          <a:xfrm>
            <a:off x="1289984" y="283176"/>
            <a:ext cx="495055" cy="943770"/>
            <a:chOff x="1289984" y="283176"/>
            <a:chExt cx="495055" cy="943770"/>
          </a:xfrm>
        </p:grpSpPr>
        <p:sp>
          <p:nvSpPr>
            <p:cNvPr id="232" name="フリーフォーム: 図形 231">
              <a:extLst>
                <a:ext uri="{FF2B5EF4-FFF2-40B4-BE49-F238E27FC236}">
                  <a16:creationId xmlns:a16="http://schemas.microsoft.com/office/drawing/2014/main" id="{92999BC1-8D45-4AC2-A0BF-F6FF3E983226}"/>
                </a:ext>
              </a:extLst>
            </p:cNvPr>
            <p:cNvSpPr/>
            <p:nvPr/>
          </p:nvSpPr>
          <p:spPr bwMode="auto">
            <a:xfrm>
              <a:off x="1352418" y="773373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47" name="正方形/長方形 246">
              <a:extLst>
                <a:ext uri="{FF2B5EF4-FFF2-40B4-BE49-F238E27FC236}">
                  <a16:creationId xmlns:a16="http://schemas.microsoft.com/office/drawing/2014/main" id="{CCCD5D2D-63F8-4DBE-844D-82CA5CB15917}"/>
                </a:ext>
              </a:extLst>
            </p:cNvPr>
            <p:cNvSpPr/>
            <p:nvPr/>
          </p:nvSpPr>
          <p:spPr bwMode="auto">
            <a:xfrm>
              <a:off x="1514651" y="813263"/>
              <a:ext cx="45719" cy="413683"/>
            </a:xfrm>
            <a:prstGeom prst="rect">
              <a:avLst/>
            </a:pr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07" name="楕円 706">
              <a:extLst>
                <a:ext uri="{FF2B5EF4-FFF2-40B4-BE49-F238E27FC236}">
                  <a16:creationId xmlns:a16="http://schemas.microsoft.com/office/drawing/2014/main" id="{5FFFC338-E202-4DE7-9A40-A28FDD505260}"/>
                </a:ext>
              </a:extLst>
            </p:cNvPr>
            <p:cNvSpPr/>
            <p:nvPr/>
          </p:nvSpPr>
          <p:spPr bwMode="auto">
            <a:xfrm>
              <a:off x="1320585" y="379411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11" name="フリーフォーム: 図形 710">
              <a:extLst>
                <a:ext uri="{FF2B5EF4-FFF2-40B4-BE49-F238E27FC236}">
                  <a16:creationId xmlns:a16="http://schemas.microsoft.com/office/drawing/2014/main" id="{B42CEF0F-B3BE-4A1B-93B6-76A9531CB2B0}"/>
                </a:ext>
              </a:extLst>
            </p:cNvPr>
            <p:cNvSpPr/>
            <p:nvPr/>
          </p:nvSpPr>
          <p:spPr bwMode="auto">
            <a:xfrm>
              <a:off x="1312316" y="283176"/>
              <a:ext cx="450390" cy="257099"/>
            </a:xfrm>
            <a:custGeom>
              <a:avLst/>
              <a:gdLst>
                <a:gd name="connsiteX0" fmla="*/ 225195 w 450390"/>
                <a:gd name="connsiteY0" fmla="*/ 0 h 257099"/>
                <a:gd name="connsiteX1" fmla="*/ 450390 w 450390"/>
                <a:gd name="connsiteY1" fmla="*/ 241864 h 257099"/>
                <a:gd name="connsiteX2" fmla="*/ 447526 w 450390"/>
                <a:gd name="connsiteY2" fmla="*/ 257099 h 257099"/>
                <a:gd name="connsiteX3" fmla="*/ 437755 w 450390"/>
                <a:gd name="connsiteY3" fmla="*/ 254750 h 257099"/>
                <a:gd name="connsiteX4" fmla="*/ 225195 w 450390"/>
                <a:gd name="connsiteY4" fmla="*/ 235743 h 257099"/>
                <a:gd name="connsiteX5" fmla="*/ 12635 w 450390"/>
                <a:gd name="connsiteY5" fmla="*/ 254750 h 257099"/>
                <a:gd name="connsiteX6" fmla="*/ 2864 w 450390"/>
                <a:gd name="connsiteY6" fmla="*/ 257099 h 257099"/>
                <a:gd name="connsiteX7" fmla="*/ 0 w 450390"/>
                <a:gd name="connsiteY7" fmla="*/ 241864 h 257099"/>
                <a:gd name="connsiteX8" fmla="*/ 225195 w 450390"/>
                <a:gd name="connsiteY8" fmla="*/ 0 h 2570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50390" h="257099">
                  <a:moveTo>
                    <a:pt x="225195" y="0"/>
                  </a:moveTo>
                  <a:cubicBezTo>
                    <a:pt x="349567" y="0"/>
                    <a:pt x="450390" y="108286"/>
                    <a:pt x="450390" y="241864"/>
                  </a:cubicBezTo>
                  <a:lnTo>
                    <a:pt x="447526" y="257099"/>
                  </a:lnTo>
                  <a:lnTo>
                    <a:pt x="437755" y="254750"/>
                  </a:lnTo>
                  <a:cubicBezTo>
                    <a:pt x="372423" y="242511"/>
                    <a:pt x="300593" y="235743"/>
                    <a:pt x="225195" y="235743"/>
                  </a:cubicBezTo>
                  <a:cubicBezTo>
                    <a:pt x="149797" y="235743"/>
                    <a:pt x="77968" y="242511"/>
                    <a:pt x="12635" y="254750"/>
                  </a:cubicBezTo>
                  <a:lnTo>
                    <a:pt x="2864" y="257099"/>
                  </a:lnTo>
                  <a:lnTo>
                    <a:pt x="0" y="241864"/>
                  </a:lnTo>
                  <a:cubicBezTo>
                    <a:pt x="0" y="108286"/>
                    <a:pt x="100823" y="0"/>
                    <a:pt x="225195" y="0"/>
                  </a:cubicBez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12" name="グループ化 711">
              <a:extLst>
                <a:ext uri="{FF2B5EF4-FFF2-40B4-BE49-F238E27FC236}">
                  <a16:creationId xmlns:a16="http://schemas.microsoft.com/office/drawing/2014/main" id="{6DDC8B61-010A-4AFD-B663-4E906F3D3238}"/>
                </a:ext>
              </a:extLst>
            </p:cNvPr>
            <p:cNvGrpSpPr/>
            <p:nvPr/>
          </p:nvGrpSpPr>
          <p:grpSpPr>
            <a:xfrm>
              <a:off x="1705827" y="535275"/>
              <a:ext cx="70927" cy="238103"/>
              <a:chOff x="1683509" y="535275"/>
              <a:chExt cx="110022" cy="238103"/>
            </a:xfrm>
          </p:grpSpPr>
          <p:sp>
            <p:nvSpPr>
              <p:cNvPr id="713" name="楕円 712">
                <a:extLst>
                  <a:ext uri="{FF2B5EF4-FFF2-40B4-BE49-F238E27FC236}">
                    <a16:creationId xmlns:a16="http://schemas.microsoft.com/office/drawing/2014/main" id="{F1DF44AD-C9EB-4C48-B2CC-2A838C1E2BEA}"/>
                  </a:ext>
                </a:extLst>
              </p:cNvPr>
              <p:cNvSpPr/>
              <p:nvPr/>
            </p:nvSpPr>
            <p:spPr bwMode="auto">
              <a:xfrm rot="5400000">
                <a:off x="1602801" y="615983"/>
                <a:ext cx="238102" cy="76685"/>
              </a:xfrm>
              <a:prstGeom prst="ellipse">
                <a:avLst/>
              </a:pr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14" name="楕円 713">
                <a:extLst>
                  <a:ext uri="{FF2B5EF4-FFF2-40B4-BE49-F238E27FC236}">
                    <a16:creationId xmlns:a16="http://schemas.microsoft.com/office/drawing/2014/main" id="{371B2A39-23AB-4386-B01D-856FC3A9CD99}"/>
                  </a:ext>
                </a:extLst>
              </p:cNvPr>
              <p:cNvSpPr/>
              <p:nvPr/>
            </p:nvSpPr>
            <p:spPr bwMode="auto">
              <a:xfrm rot="5400000">
                <a:off x="1636138" y="615984"/>
                <a:ext cx="238102" cy="76685"/>
              </a:xfrm>
              <a:prstGeom prst="ellipse">
                <a:avLst/>
              </a:pr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15" name="楕円 714">
              <a:extLst>
                <a:ext uri="{FF2B5EF4-FFF2-40B4-BE49-F238E27FC236}">
                  <a16:creationId xmlns:a16="http://schemas.microsoft.com/office/drawing/2014/main" id="{E7EB8B53-A91E-4C99-83AA-D484F2327E0C}"/>
                </a:ext>
              </a:extLst>
            </p:cNvPr>
            <p:cNvSpPr/>
            <p:nvPr/>
          </p:nvSpPr>
          <p:spPr bwMode="auto">
            <a:xfrm>
              <a:off x="1289984" y="503675"/>
              <a:ext cx="495055" cy="73144"/>
            </a:xfrm>
            <a:prstGeom prst="ellipse">
              <a:avLst/>
            </a:pr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42" name="グループ化 41">
            <a:extLst>
              <a:ext uri="{FF2B5EF4-FFF2-40B4-BE49-F238E27FC236}">
                <a16:creationId xmlns:a16="http://schemas.microsoft.com/office/drawing/2014/main" id="{031D1E47-7D3A-4BCF-9A1C-BED36863C3AD}"/>
              </a:ext>
            </a:extLst>
          </p:cNvPr>
          <p:cNvGrpSpPr/>
          <p:nvPr/>
        </p:nvGrpSpPr>
        <p:grpSpPr>
          <a:xfrm>
            <a:off x="587515" y="1308908"/>
            <a:ext cx="495055" cy="962127"/>
            <a:chOff x="587515" y="1308908"/>
            <a:chExt cx="495055" cy="962127"/>
          </a:xfrm>
        </p:grpSpPr>
        <p:sp>
          <p:nvSpPr>
            <p:cNvPr id="595" name="フリーフォーム: 図形 594">
              <a:extLst>
                <a:ext uri="{FF2B5EF4-FFF2-40B4-BE49-F238E27FC236}">
                  <a16:creationId xmlns:a16="http://schemas.microsoft.com/office/drawing/2014/main" id="{F99ABC81-51F5-4B1A-B992-EBB90B29E128}"/>
                </a:ext>
              </a:extLst>
            </p:cNvPr>
            <p:cNvSpPr/>
            <p:nvPr/>
          </p:nvSpPr>
          <p:spPr bwMode="auto">
            <a:xfrm>
              <a:off x="649949" y="1817462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02" name="正方形/長方形 601">
              <a:extLst>
                <a:ext uri="{FF2B5EF4-FFF2-40B4-BE49-F238E27FC236}">
                  <a16:creationId xmlns:a16="http://schemas.microsoft.com/office/drawing/2014/main" id="{2EA12825-D42A-4A9B-AC08-9B5ED7016D49}"/>
                </a:ext>
              </a:extLst>
            </p:cNvPr>
            <p:cNvSpPr/>
            <p:nvPr/>
          </p:nvSpPr>
          <p:spPr bwMode="auto">
            <a:xfrm>
              <a:off x="811653" y="1857352"/>
              <a:ext cx="45719" cy="413683"/>
            </a:xfrm>
            <a:prstGeom prst="rect">
              <a:avLst/>
            </a:prstGeom>
            <a:solidFill>
              <a:srgbClr val="FF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17" name="楕円 716">
              <a:extLst>
                <a:ext uri="{FF2B5EF4-FFF2-40B4-BE49-F238E27FC236}">
                  <a16:creationId xmlns:a16="http://schemas.microsoft.com/office/drawing/2014/main" id="{D057A4A1-467E-4350-A5F7-349B49CE0BD9}"/>
                </a:ext>
              </a:extLst>
            </p:cNvPr>
            <p:cNvSpPr/>
            <p:nvPr/>
          </p:nvSpPr>
          <p:spPr bwMode="auto">
            <a:xfrm>
              <a:off x="618116" y="1423500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20" name="矢印: 五方向 6">
              <a:extLst>
                <a:ext uri="{FF2B5EF4-FFF2-40B4-BE49-F238E27FC236}">
                  <a16:creationId xmlns:a16="http://schemas.microsoft.com/office/drawing/2014/main" id="{71BAD18C-D85A-4BD7-A80D-0AC4A910F21C}"/>
                </a:ext>
              </a:extLst>
            </p:cNvPr>
            <p:cNvSpPr/>
            <p:nvPr/>
          </p:nvSpPr>
          <p:spPr bwMode="auto">
            <a:xfrm rot="16200000">
              <a:off x="697800" y="1220746"/>
              <a:ext cx="273427" cy="449752"/>
            </a:xfrm>
            <a:custGeom>
              <a:avLst/>
              <a:gdLst>
                <a:gd name="connsiteX0" fmla="*/ 0 w 273426"/>
                <a:gd name="connsiteY0" fmla="*/ 0 h 447949"/>
                <a:gd name="connsiteX1" fmla="*/ 172431 w 273426"/>
                <a:gd name="connsiteY1" fmla="*/ 0 h 447949"/>
                <a:gd name="connsiteX2" fmla="*/ 273426 w 273426"/>
                <a:gd name="connsiteY2" fmla="*/ 223975 h 447949"/>
                <a:gd name="connsiteX3" fmla="*/ 172431 w 273426"/>
                <a:gd name="connsiteY3" fmla="*/ 447949 h 447949"/>
                <a:gd name="connsiteX4" fmla="*/ 0 w 273426"/>
                <a:gd name="connsiteY4" fmla="*/ 447949 h 447949"/>
                <a:gd name="connsiteX5" fmla="*/ 0 w 273426"/>
                <a:gd name="connsiteY5" fmla="*/ 0 h 447949"/>
                <a:gd name="connsiteX0" fmla="*/ 0 w 273427"/>
                <a:gd name="connsiteY0" fmla="*/ 0 h 447949"/>
                <a:gd name="connsiteX1" fmla="*/ 172431 w 273427"/>
                <a:gd name="connsiteY1" fmla="*/ 0 h 447949"/>
                <a:gd name="connsiteX2" fmla="*/ 273426 w 273427"/>
                <a:gd name="connsiteY2" fmla="*/ 223975 h 447949"/>
                <a:gd name="connsiteX3" fmla="*/ 172431 w 273427"/>
                <a:gd name="connsiteY3" fmla="*/ 447949 h 447949"/>
                <a:gd name="connsiteX4" fmla="*/ 0 w 273427"/>
                <a:gd name="connsiteY4" fmla="*/ 447949 h 447949"/>
                <a:gd name="connsiteX5" fmla="*/ 0 w 273427"/>
                <a:gd name="connsiteY5" fmla="*/ 0 h 447949"/>
                <a:gd name="connsiteX0" fmla="*/ 0 w 273427"/>
                <a:gd name="connsiteY0" fmla="*/ 1431 h 449380"/>
                <a:gd name="connsiteX1" fmla="*/ 172431 w 273427"/>
                <a:gd name="connsiteY1" fmla="*/ 1431 h 449380"/>
                <a:gd name="connsiteX2" fmla="*/ 273426 w 273427"/>
                <a:gd name="connsiteY2" fmla="*/ 225406 h 449380"/>
                <a:gd name="connsiteX3" fmla="*/ 172431 w 273427"/>
                <a:gd name="connsiteY3" fmla="*/ 449380 h 449380"/>
                <a:gd name="connsiteX4" fmla="*/ 0 w 273427"/>
                <a:gd name="connsiteY4" fmla="*/ 449380 h 449380"/>
                <a:gd name="connsiteX5" fmla="*/ 0 w 273427"/>
                <a:gd name="connsiteY5" fmla="*/ 1431 h 449380"/>
                <a:gd name="connsiteX0" fmla="*/ 0 w 273427"/>
                <a:gd name="connsiteY0" fmla="*/ 1431 h 449752"/>
                <a:gd name="connsiteX1" fmla="*/ 172431 w 273427"/>
                <a:gd name="connsiteY1" fmla="*/ 1431 h 449752"/>
                <a:gd name="connsiteX2" fmla="*/ 273426 w 273427"/>
                <a:gd name="connsiteY2" fmla="*/ 225406 h 449752"/>
                <a:gd name="connsiteX3" fmla="*/ 172431 w 273427"/>
                <a:gd name="connsiteY3" fmla="*/ 449380 h 449752"/>
                <a:gd name="connsiteX4" fmla="*/ 0 w 273427"/>
                <a:gd name="connsiteY4" fmla="*/ 449380 h 449752"/>
                <a:gd name="connsiteX5" fmla="*/ 0 w 273427"/>
                <a:gd name="connsiteY5" fmla="*/ 1431 h 449752"/>
                <a:gd name="connsiteX0" fmla="*/ 0 w 273695"/>
                <a:gd name="connsiteY0" fmla="*/ 1431 h 449754"/>
                <a:gd name="connsiteX1" fmla="*/ 172431 w 273695"/>
                <a:gd name="connsiteY1" fmla="*/ 1431 h 449754"/>
                <a:gd name="connsiteX2" fmla="*/ 273426 w 273695"/>
                <a:gd name="connsiteY2" fmla="*/ 225406 h 449754"/>
                <a:gd name="connsiteX3" fmla="*/ 141476 w 273695"/>
                <a:gd name="connsiteY3" fmla="*/ 449383 h 449754"/>
                <a:gd name="connsiteX4" fmla="*/ 0 w 273695"/>
                <a:gd name="connsiteY4" fmla="*/ 449380 h 449754"/>
                <a:gd name="connsiteX5" fmla="*/ 0 w 273695"/>
                <a:gd name="connsiteY5" fmla="*/ 1431 h 449754"/>
                <a:gd name="connsiteX0" fmla="*/ 0 w 273427"/>
                <a:gd name="connsiteY0" fmla="*/ 1429 h 449752"/>
                <a:gd name="connsiteX1" fmla="*/ 139093 w 273427"/>
                <a:gd name="connsiteY1" fmla="*/ 1432 h 449752"/>
                <a:gd name="connsiteX2" fmla="*/ 273426 w 273427"/>
                <a:gd name="connsiteY2" fmla="*/ 225404 h 449752"/>
                <a:gd name="connsiteX3" fmla="*/ 141476 w 273427"/>
                <a:gd name="connsiteY3" fmla="*/ 449381 h 449752"/>
                <a:gd name="connsiteX4" fmla="*/ 0 w 273427"/>
                <a:gd name="connsiteY4" fmla="*/ 449378 h 449752"/>
                <a:gd name="connsiteX5" fmla="*/ 0 w 273427"/>
                <a:gd name="connsiteY5" fmla="*/ 1429 h 4497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73427" h="449752">
                  <a:moveTo>
                    <a:pt x="0" y="1429"/>
                  </a:moveTo>
                  <a:cubicBezTo>
                    <a:pt x="57477" y="1429"/>
                    <a:pt x="103047" y="-1788"/>
                    <a:pt x="139093" y="1432"/>
                  </a:cubicBezTo>
                  <a:cubicBezTo>
                    <a:pt x="175139" y="4652"/>
                    <a:pt x="273029" y="150746"/>
                    <a:pt x="273426" y="225404"/>
                  </a:cubicBezTo>
                  <a:cubicBezTo>
                    <a:pt x="273823" y="300062"/>
                    <a:pt x="184668" y="448544"/>
                    <a:pt x="141476" y="449381"/>
                  </a:cubicBezTo>
                  <a:cubicBezTo>
                    <a:pt x="98284" y="450218"/>
                    <a:pt x="57477" y="449378"/>
                    <a:pt x="0" y="449378"/>
                  </a:cubicBezTo>
                  <a:lnTo>
                    <a:pt x="0" y="1429"/>
                  </a:ln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21" name="楕円 720">
              <a:extLst>
                <a:ext uri="{FF2B5EF4-FFF2-40B4-BE49-F238E27FC236}">
                  <a16:creationId xmlns:a16="http://schemas.microsoft.com/office/drawing/2014/main" id="{090D9942-A398-41CD-9DDF-BB502F19C67D}"/>
                </a:ext>
              </a:extLst>
            </p:cNvPr>
            <p:cNvSpPr/>
            <p:nvPr/>
          </p:nvSpPr>
          <p:spPr bwMode="auto">
            <a:xfrm>
              <a:off x="587515" y="1547764"/>
              <a:ext cx="495055" cy="73144"/>
            </a:xfrm>
            <a:prstGeom prst="ellipse">
              <a:avLst/>
            </a:prstGeom>
            <a:solidFill>
              <a:srgbClr val="FF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43" name="グループ化 42">
            <a:extLst>
              <a:ext uri="{FF2B5EF4-FFF2-40B4-BE49-F238E27FC236}">
                <a16:creationId xmlns:a16="http://schemas.microsoft.com/office/drawing/2014/main" id="{D3BE81CE-71CE-4953-B0A3-526D2420D109}"/>
              </a:ext>
            </a:extLst>
          </p:cNvPr>
          <p:cNvGrpSpPr/>
          <p:nvPr/>
        </p:nvGrpSpPr>
        <p:grpSpPr>
          <a:xfrm>
            <a:off x="1289984" y="1327265"/>
            <a:ext cx="495055" cy="943770"/>
            <a:chOff x="1289984" y="1327265"/>
            <a:chExt cx="495055" cy="943770"/>
          </a:xfrm>
        </p:grpSpPr>
        <p:sp>
          <p:nvSpPr>
            <p:cNvPr id="598" name="フリーフォーム: 図形 597">
              <a:extLst>
                <a:ext uri="{FF2B5EF4-FFF2-40B4-BE49-F238E27FC236}">
                  <a16:creationId xmlns:a16="http://schemas.microsoft.com/office/drawing/2014/main" id="{CF88B028-CDFF-4083-B32B-515D7DE69087}"/>
                </a:ext>
              </a:extLst>
            </p:cNvPr>
            <p:cNvSpPr/>
            <p:nvPr/>
          </p:nvSpPr>
          <p:spPr bwMode="auto">
            <a:xfrm>
              <a:off x="1352418" y="1817462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03" name="正方形/長方形 602">
              <a:extLst>
                <a:ext uri="{FF2B5EF4-FFF2-40B4-BE49-F238E27FC236}">
                  <a16:creationId xmlns:a16="http://schemas.microsoft.com/office/drawing/2014/main" id="{C99A6DC7-6A1B-4232-9035-36F336AC54EF}"/>
                </a:ext>
              </a:extLst>
            </p:cNvPr>
            <p:cNvSpPr/>
            <p:nvPr/>
          </p:nvSpPr>
          <p:spPr bwMode="auto">
            <a:xfrm>
              <a:off x="1514651" y="1857352"/>
              <a:ext cx="45719" cy="413683"/>
            </a:xfrm>
            <a:prstGeom prst="rect">
              <a:avLst/>
            </a:prstGeom>
            <a:solidFill>
              <a:srgbClr val="FF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18" name="楕円 717">
              <a:extLst>
                <a:ext uri="{FF2B5EF4-FFF2-40B4-BE49-F238E27FC236}">
                  <a16:creationId xmlns:a16="http://schemas.microsoft.com/office/drawing/2014/main" id="{13852165-0ED3-477D-8C7A-CF863E7552CF}"/>
                </a:ext>
              </a:extLst>
            </p:cNvPr>
            <p:cNvSpPr/>
            <p:nvPr/>
          </p:nvSpPr>
          <p:spPr bwMode="auto">
            <a:xfrm>
              <a:off x="1320585" y="1423500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22" name="フリーフォーム: 図形 721">
              <a:extLst>
                <a:ext uri="{FF2B5EF4-FFF2-40B4-BE49-F238E27FC236}">
                  <a16:creationId xmlns:a16="http://schemas.microsoft.com/office/drawing/2014/main" id="{42623E6A-8524-4D41-8DFA-4B5011951A05}"/>
                </a:ext>
              </a:extLst>
            </p:cNvPr>
            <p:cNvSpPr/>
            <p:nvPr/>
          </p:nvSpPr>
          <p:spPr bwMode="auto">
            <a:xfrm>
              <a:off x="1312316" y="1327265"/>
              <a:ext cx="450390" cy="257099"/>
            </a:xfrm>
            <a:custGeom>
              <a:avLst/>
              <a:gdLst>
                <a:gd name="connsiteX0" fmla="*/ 225195 w 450390"/>
                <a:gd name="connsiteY0" fmla="*/ 0 h 257099"/>
                <a:gd name="connsiteX1" fmla="*/ 450390 w 450390"/>
                <a:gd name="connsiteY1" fmla="*/ 241864 h 257099"/>
                <a:gd name="connsiteX2" fmla="*/ 447526 w 450390"/>
                <a:gd name="connsiteY2" fmla="*/ 257099 h 257099"/>
                <a:gd name="connsiteX3" fmla="*/ 437755 w 450390"/>
                <a:gd name="connsiteY3" fmla="*/ 254750 h 257099"/>
                <a:gd name="connsiteX4" fmla="*/ 225195 w 450390"/>
                <a:gd name="connsiteY4" fmla="*/ 235743 h 257099"/>
                <a:gd name="connsiteX5" fmla="*/ 12635 w 450390"/>
                <a:gd name="connsiteY5" fmla="*/ 254750 h 257099"/>
                <a:gd name="connsiteX6" fmla="*/ 2864 w 450390"/>
                <a:gd name="connsiteY6" fmla="*/ 257099 h 257099"/>
                <a:gd name="connsiteX7" fmla="*/ 0 w 450390"/>
                <a:gd name="connsiteY7" fmla="*/ 241864 h 257099"/>
                <a:gd name="connsiteX8" fmla="*/ 225195 w 450390"/>
                <a:gd name="connsiteY8" fmla="*/ 0 h 2570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50390" h="257099">
                  <a:moveTo>
                    <a:pt x="225195" y="0"/>
                  </a:moveTo>
                  <a:cubicBezTo>
                    <a:pt x="349567" y="0"/>
                    <a:pt x="450390" y="108286"/>
                    <a:pt x="450390" y="241864"/>
                  </a:cubicBezTo>
                  <a:lnTo>
                    <a:pt x="447526" y="257099"/>
                  </a:lnTo>
                  <a:lnTo>
                    <a:pt x="437755" y="254750"/>
                  </a:lnTo>
                  <a:cubicBezTo>
                    <a:pt x="372423" y="242511"/>
                    <a:pt x="300593" y="235743"/>
                    <a:pt x="225195" y="235743"/>
                  </a:cubicBezTo>
                  <a:cubicBezTo>
                    <a:pt x="149797" y="235743"/>
                    <a:pt x="77968" y="242511"/>
                    <a:pt x="12635" y="254750"/>
                  </a:cubicBezTo>
                  <a:lnTo>
                    <a:pt x="2864" y="257099"/>
                  </a:lnTo>
                  <a:lnTo>
                    <a:pt x="0" y="241864"/>
                  </a:lnTo>
                  <a:cubicBezTo>
                    <a:pt x="0" y="108286"/>
                    <a:pt x="100823" y="0"/>
                    <a:pt x="225195" y="0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23" name="グループ化 722">
              <a:extLst>
                <a:ext uri="{FF2B5EF4-FFF2-40B4-BE49-F238E27FC236}">
                  <a16:creationId xmlns:a16="http://schemas.microsoft.com/office/drawing/2014/main" id="{BC9868D5-B892-4253-88DB-39B329416C5A}"/>
                </a:ext>
              </a:extLst>
            </p:cNvPr>
            <p:cNvGrpSpPr/>
            <p:nvPr/>
          </p:nvGrpSpPr>
          <p:grpSpPr>
            <a:xfrm>
              <a:off x="1705827" y="1579364"/>
              <a:ext cx="70927" cy="238103"/>
              <a:chOff x="1683509" y="535275"/>
              <a:chExt cx="110022" cy="238103"/>
            </a:xfrm>
            <a:solidFill>
              <a:srgbClr val="FF0000"/>
            </a:solidFill>
          </p:grpSpPr>
          <p:sp>
            <p:nvSpPr>
              <p:cNvPr id="724" name="楕円 723">
                <a:extLst>
                  <a:ext uri="{FF2B5EF4-FFF2-40B4-BE49-F238E27FC236}">
                    <a16:creationId xmlns:a16="http://schemas.microsoft.com/office/drawing/2014/main" id="{45BAD087-1E8D-4A99-BBE9-7433FC8A2F41}"/>
                  </a:ext>
                </a:extLst>
              </p:cNvPr>
              <p:cNvSpPr/>
              <p:nvPr/>
            </p:nvSpPr>
            <p:spPr bwMode="auto">
              <a:xfrm rot="5400000">
                <a:off x="1602801" y="615983"/>
                <a:ext cx="238102" cy="76685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25" name="楕円 724">
                <a:extLst>
                  <a:ext uri="{FF2B5EF4-FFF2-40B4-BE49-F238E27FC236}">
                    <a16:creationId xmlns:a16="http://schemas.microsoft.com/office/drawing/2014/main" id="{7BCC0230-6300-42E7-A207-E828E47D9E94}"/>
                  </a:ext>
                </a:extLst>
              </p:cNvPr>
              <p:cNvSpPr/>
              <p:nvPr/>
            </p:nvSpPr>
            <p:spPr bwMode="auto">
              <a:xfrm rot="5400000">
                <a:off x="1636138" y="615984"/>
                <a:ext cx="238102" cy="76685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26" name="楕円 725">
              <a:extLst>
                <a:ext uri="{FF2B5EF4-FFF2-40B4-BE49-F238E27FC236}">
                  <a16:creationId xmlns:a16="http://schemas.microsoft.com/office/drawing/2014/main" id="{3A7D2D58-B2D4-4330-A4FB-8321314009F6}"/>
                </a:ext>
              </a:extLst>
            </p:cNvPr>
            <p:cNvSpPr/>
            <p:nvPr/>
          </p:nvSpPr>
          <p:spPr bwMode="auto">
            <a:xfrm>
              <a:off x="1289984" y="1547764"/>
              <a:ext cx="495055" cy="73144"/>
            </a:xfrm>
            <a:prstGeom prst="ellipse">
              <a:avLst/>
            </a:prstGeom>
            <a:solidFill>
              <a:srgbClr val="FF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A3F13C4D-0F52-4184-A8FD-6BBE18AE7B97}"/>
              </a:ext>
            </a:extLst>
          </p:cNvPr>
          <p:cNvGrpSpPr/>
          <p:nvPr/>
        </p:nvGrpSpPr>
        <p:grpSpPr>
          <a:xfrm>
            <a:off x="587515" y="2378583"/>
            <a:ext cx="495055" cy="962127"/>
            <a:chOff x="587515" y="2378583"/>
            <a:chExt cx="495055" cy="962127"/>
          </a:xfrm>
        </p:grpSpPr>
        <p:sp>
          <p:nvSpPr>
            <p:cNvPr id="618" name="フリーフォーム: 図形 617">
              <a:extLst>
                <a:ext uri="{FF2B5EF4-FFF2-40B4-BE49-F238E27FC236}">
                  <a16:creationId xmlns:a16="http://schemas.microsoft.com/office/drawing/2014/main" id="{ED30D613-CABE-4570-A193-332BDA34B120}"/>
                </a:ext>
              </a:extLst>
            </p:cNvPr>
            <p:cNvSpPr/>
            <p:nvPr/>
          </p:nvSpPr>
          <p:spPr bwMode="auto">
            <a:xfrm>
              <a:off x="649949" y="2887137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25" name="正方形/長方形 624">
              <a:extLst>
                <a:ext uri="{FF2B5EF4-FFF2-40B4-BE49-F238E27FC236}">
                  <a16:creationId xmlns:a16="http://schemas.microsoft.com/office/drawing/2014/main" id="{7DADC34B-DD2B-499A-88FE-C8F05AC2C31F}"/>
                </a:ext>
              </a:extLst>
            </p:cNvPr>
            <p:cNvSpPr/>
            <p:nvPr/>
          </p:nvSpPr>
          <p:spPr bwMode="auto">
            <a:xfrm>
              <a:off x="811653" y="2927027"/>
              <a:ext cx="45719" cy="413683"/>
            </a:xfrm>
            <a:prstGeom prst="rect">
              <a:avLst/>
            </a:prstGeom>
            <a:solidFill>
              <a:srgbClr val="339933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28" name="楕円 727">
              <a:extLst>
                <a:ext uri="{FF2B5EF4-FFF2-40B4-BE49-F238E27FC236}">
                  <a16:creationId xmlns:a16="http://schemas.microsoft.com/office/drawing/2014/main" id="{A381EC30-8EC8-4314-8146-AE4C340F9F4D}"/>
                </a:ext>
              </a:extLst>
            </p:cNvPr>
            <p:cNvSpPr/>
            <p:nvPr/>
          </p:nvSpPr>
          <p:spPr bwMode="auto">
            <a:xfrm>
              <a:off x="618116" y="2493175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31" name="矢印: 五方向 6">
              <a:extLst>
                <a:ext uri="{FF2B5EF4-FFF2-40B4-BE49-F238E27FC236}">
                  <a16:creationId xmlns:a16="http://schemas.microsoft.com/office/drawing/2014/main" id="{8B2C04AB-0496-488E-9E3F-F5A1D5F0EDC7}"/>
                </a:ext>
              </a:extLst>
            </p:cNvPr>
            <p:cNvSpPr/>
            <p:nvPr/>
          </p:nvSpPr>
          <p:spPr bwMode="auto">
            <a:xfrm rot="16200000">
              <a:off x="697800" y="2290421"/>
              <a:ext cx="273427" cy="449752"/>
            </a:xfrm>
            <a:custGeom>
              <a:avLst/>
              <a:gdLst>
                <a:gd name="connsiteX0" fmla="*/ 0 w 273426"/>
                <a:gd name="connsiteY0" fmla="*/ 0 h 447949"/>
                <a:gd name="connsiteX1" fmla="*/ 172431 w 273426"/>
                <a:gd name="connsiteY1" fmla="*/ 0 h 447949"/>
                <a:gd name="connsiteX2" fmla="*/ 273426 w 273426"/>
                <a:gd name="connsiteY2" fmla="*/ 223975 h 447949"/>
                <a:gd name="connsiteX3" fmla="*/ 172431 w 273426"/>
                <a:gd name="connsiteY3" fmla="*/ 447949 h 447949"/>
                <a:gd name="connsiteX4" fmla="*/ 0 w 273426"/>
                <a:gd name="connsiteY4" fmla="*/ 447949 h 447949"/>
                <a:gd name="connsiteX5" fmla="*/ 0 w 273426"/>
                <a:gd name="connsiteY5" fmla="*/ 0 h 447949"/>
                <a:gd name="connsiteX0" fmla="*/ 0 w 273427"/>
                <a:gd name="connsiteY0" fmla="*/ 0 h 447949"/>
                <a:gd name="connsiteX1" fmla="*/ 172431 w 273427"/>
                <a:gd name="connsiteY1" fmla="*/ 0 h 447949"/>
                <a:gd name="connsiteX2" fmla="*/ 273426 w 273427"/>
                <a:gd name="connsiteY2" fmla="*/ 223975 h 447949"/>
                <a:gd name="connsiteX3" fmla="*/ 172431 w 273427"/>
                <a:gd name="connsiteY3" fmla="*/ 447949 h 447949"/>
                <a:gd name="connsiteX4" fmla="*/ 0 w 273427"/>
                <a:gd name="connsiteY4" fmla="*/ 447949 h 447949"/>
                <a:gd name="connsiteX5" fmla="*/ 0 w 273427"/>
                <a:gd name="connsiteY5" fmla="*/ 0 h 447949"/>
                <a:gd name="connsiteX0" fmla="*/ 0 w 273427"/>
                <a:gd name="connsiteY0" fmla="*/ 1431 h 449380"/>
                <a:gd name="connsiteX1" fmla="*/ 172431 w 273427"/>
                <a:gd name="connsiteY1" fmla="*/ 1431 h 449380"/>
                <a:gd name="connsiteX2" fmla="*/ 273426 w 273427"/>
                <a:gd name="connsiteY2" fmla="*/ 225406 h 449380"/>
                <a:gd name="connsiteX3" fmla="*/ 172431 w 273427"/>
                <a:gd name="connsiteY3" fmla="*/ 449380 h 449380"/>
                <a:gd name="connsiteX4" fmla="*/ 0 w 273427"/>
                <a:gd name="connsiteY4" fmla="*/ 449380 h 449380"/>
                <a:gd name="connsiteX5" fmla="*/ 0 w 273427"/>
                <a:gd name="connsiteY5" fmla="*/ 1431 h 449380"/>
                <a:gd name="connsiteX0" fmla="*/ 0 w 273427"/>
                <a:gd name="connsiteY0" fmla="*/ 1431 h 449752"/>
                <a:gd name="connsiteX1" fmla="*/ 172431 w 273427"/>
                <a:gd name="connsiteY1" fmla="*/ 1431 h 449752"/>
                <a:gd name="connsiteX2" fmla="*/ 273426 w 273427"/>
                <a:gd name="connsiteY2" fmla="*/ 225406 h 449752"/>
                <a:gd name="connsiteX3" fmla="*/ 172431 w 273427"/>
                <a:gd name="connsiteY3" fmla="*/ 449380 h 449752"/>
                <a:gd name="connsiteX4" fmla="*/ 0 w 273427"/>
                <a:gd name="connsiteY4" fmla="*/ 449380 h 449752"/>
                <a:gd name="connsiteX5" fmla="*/ 0 w 273427"/>
                <a:gd name="connsiteY5" fmla="*/ 1431 h 449752"/>
                <a:gd name="connsiteX0" fmla="*/ 0 w 273695"/>
                <a:gd name="connsiteY0" fmla="*/ 1431 h 449754"/>
                <a:gd name="connsiteX1" fmla="*/ 172431 w 273695"/>
                <a:gd name="connsiteY1" fmla="*/ 1431 h 449754"/>
                <a:gd name="connsiteX2" fmla="*/ 273426 w 273695"/>
                <a:gd name="connsiteY2" fmla="*/ 225406 h 449754"/>
                <a:gd name="connsiteX3" fmla="*/ 141476 w 273695"/>
                <a:gd name="connsiteY3" fmla="*/ 449383 h 449754"/>
                <a:gd name="connsiteX4" fmla="*/ 0 w 273695"/>
                <a:gd name="connsiteY4" fmla="*/ 449380 h 449754"/>
                <a:gd name="connsiteX5" fmla="*/ 0 w 273695"/>
                <a:gd name="connsiteY5" fmla="*/ 1431 h 449754"/>
                <a:gd name="connsiteX0" fmla="*/ 0 w 273427"/>
                <a:gd name="connsiteY0" fmla="*/ 1429 h 449752"/>
                <a:gd name="connsiteX1" fmla="*/ 139093 w 273427"/>
                <a:gd name="connsiteY1" fmla="*/ 1432 h 449752"/>
                <a:gd name="connsiteX2" fmla="*/ 273426 w 273427"/>
                <a:gd name="connsiteY2" fmla="*/ 225404 h 449752"/>
                <a:gd name="connsiteX3" fmla="*/ 141476 w 273427"/>
                <a:gd name="connsiteY3" fmla="*/ 449381 h 449752"/>
                <a:gd name="connsiteX4" fmla="*/ 0 w 273427"/>
                <a:gd name="connsiteY4" fmla="*/ 449378 h 449752"/>
                <a:gd name="connsiteX5" fmla="*/ 0 w 273427"/>
                <a:gd name="connsiteY5" fmla="*/ 1429 h 4497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73427" h="449752">
                  <a:moveTo>
                    <a:pt x="0" y="1429"/>
                  </a:moveTo>
                  <a:cubicBezTo>
                    <a:pt x="57477" y="1429"/>
                    <a:pt x="103047" y="-1788"/>
                    <a:pt x="139093" y="1432"/>
                  </a:cubicBezTo>
                  <a:cubicBezTo>
                    <a:pt x="175139" y="4652"/>
                    <a:pt x="273029" y="150746"/>
                    <a:pt x="273426" y="225404"/>
                  </a:cubicBezTo>
                  <a:cubicBezTo>
                    <a:pt x="273823" y="300062"/>
                    <a:pt x="184668" y="448544"/>
                    <a:pt x="141476" y="449381"/>
                  </a:cubicBezTo>
                  <a:cubicBezTo>
                    <a:pt x="98284" y="450218"/>
                    <a:pt x="57477" y="449378"/>
                    <a:pt x="0" y="449378"/>
                  </a:cubicBezTo>
                  <a:lnTo>
                    <a:pt x="0" y="1429"/>
                  </a:ln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32" name="楕円 731">
              <a:extLst>
                <a:ext uri="{FF2B5EF4-FFF2-40B4-BE49-F238E27FC236}">
                  <a16:creationId xmlns:a16="http://schemas.microsoft.com/office/drawing/2014/main" id="{9AE17FA2-EA80-4C44-B6EB-FBE52B2E7F88}"/>
                </a:ext>
              </a:extLst>
            </p:cNvPr>
            <p:cNvSpPr/>
            <p:nvPr/>
          </p:nvSpPr>
          <p:spPr bwMode="auto">
            <a:xfrm>
              <a:off x="587515" y="2617439"/>
              <a:ext cx="495055" cy="73144"/>
            </a:xfrm>
            <a:prstGeom prst="ellipse">
              <a:avLst/>
            </a:prstGeom>
            <a:solidFill>
              <a:srgbClr val="339933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44" name="グループ化 43">
            <a:extLst>
              <a:ext uri="{FF2B5EF4-FFF2-40B4-BE49-F238E27FC236}">
                <a16:creationId xmlns:a16="http://schemas.microsoft.com/office/drawing/2014/main" id="{96A45D52-09A9-4181-BF64-068E40E01D1C}"/>
              </a:ext>
            </a:extLst>
          </p:cNvPr>
          <p:cNvGrpSpPr/>
          <p:nvPr/>
        </p:nvGrpSpPr>
        <p:grpSpPr>
          <a:xfrm>
            <a:off x="1289984" y="2396940"/>
            <a:ext cx="495055" cy="943770"/>
            <a:chOff x="1289984" y="2396940"/>
            <a:chExt cx="495055" cy="943770"/>
          </a:xfrm>
        </p:grpSpPr>
        <p:sp>
          <p:nvSpPr>
            <p:cNvPr id="621" name="フリーフォーム: 図形 620">
              <a:extLst>
                <a:ext uri="{FF2B5EF4-FFF2-40B4-BE49-F238E27FC236}">
                  <a16:creationId xmlns:a16="http://schemas.microsoft.com/office/drawing/2014/main" id="{DDD7325B-9EDA-4867-A367-F76C9E1834E9}"/>
                </a:ext>
              </a:extLst>
            </p:cNvPr>
            <p:cNvSpPr/>
            <p:nvPr/>
          </p:nvSpPr>
          <p:spPr bwMode="auto">
            <a:xfrm>
              <a:off x="1352418" y="2887137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26" name="正方形/長方形 625">
              <a:extLst>
                <a:ext uri="{FF2B5EF4-FFF2-40B4-BE49-F238E27FC236}">
                  <a16:creationId xmlns:a16="http://schemas.microsoft.com/office/drawing/2014/main" id="{0C1AEA59-C2A4-4277-8D3E-556B5D68F138}"/>
                </a:ext>
              </a:extLst>
            </p:cNvPr>
            <p:cNvSpPr/>
            <p:nvPr/>
          </p:nvSpPr>
          <p:spPr bwMode="auto">
            <a:xfrm>
              <a:off x="1514651" y="2927027"/>
              <a:ext cx="45719" cy="413683"/>
            </a:xfrm>
            <a:prstGeom prst="rect">
              <a:avLst/>
            </a:prstGeom>
            <a:solidFill>
              <a:srgbClr val="339933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29" name="楕円 728">
              <a:extLst>
                <a:ext uri="{FF2B5EF4-FFF2-40B4-BE49-F238E27FC236}">
                  <a16:creationId xmlns:a16="http://schemas.microsoft.com/office/drawing/2014/main" id="{59DCE69F-866B-458B-8950-E2CFF8956C24}"/>
                </a:ext>
              </a:extLst>
            </p:cNvPr>
            <p:cNvSpPr/>
            <p:nvPr/>
          </p:nvSpPr>
          <p:spPr bwMode="auto">
            <a:xfrm>
              <a:off x="1320585" y="2493175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33" name="フリーフォーム: 図形 732">
              <a:extLst>
                <a:ext uri="{FF2B5EF4-FFF2-40B4-BE49-F238E27FC236}">
                  <a16:creationId xmlns:a16="http://schemas.microsoft.com/office/drawing/2014/main" id="{D9A298BF-D400-4B2E-A7C4-1674210A6729}"/>
                </a:ext>
              </a:extLst>
            </p:cNvPr>
            <p:cNvSpPr/>
            <p:nvPr/>
          </p:nvSpPr>
          <p:spPr bwMode="auto">
            <a:xfrm>
              <a:off x="1312316" y="2396940"/>
              <a:ext cx="450390" cy="257099"/>
            </a:xfrm>
            <a:custGeom>
              <a:avLst/>
              <a:gdLst>
                <a:gd name="connsiteX0" fmla="*/ 225195 w 450390"/>
                <a:gd name="connsiteY0" fmla="*/ 0 h 257099"/>
                <a:gd name="connsiteX1" fmla="*/ 450390 w 450390"/>
                <a:gd name="connsiteY1" fmla="*/ 241864 h 257099"/>
                <a:gd name="connsiteX2" fmla="*/ 447526 w 450390"/>
                <a:gd name="connsiteY2" fmla="*/ 257099 h 257099"/>
                <a:gd name="connsiteX3" fmla="*/ 437755 w 450390"/>
                <a:gd name="connsiteY3" fmla="*/ 254750 h 257099"/>
                <a:gd name="connsiteX4" fmla="*/ 225195 w 450390"/>
                <a:gd name="connsiteY4" fmla="*/ 235743 h 257099"/>
                <a:gd name="connsiteX5" fmla="*/ 12635 w 450390"/>
                <a:gd name="connsiteY5" fmla="*/ 254750 h 257099"/>
                <a:gd name="connsiteX6" fmla="*/ 2864 w 450390"/>
                <a:gd name="connsiteY6" fmla="*/ 257099 h 257099"/>
                <a:gd name="connsiteX7" fmla="*/ 0 w 450390"/>
                <a:gd name="connsiteY7" fmla="*/ 241864 h 257099"/>
                <a:gd name="connsiteX8" fmla="*/ 225195 w 450390"/>
                <a:gd name="connsiteY8" fmla="*/ 0 h 2570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50390" h="257099">
                  <a:moveTo>
                    <a:pt x="225195" y="0"/>
                  </a:moveTo>
                  <a:cubicBezTo>
                    <a:pt x="349567" y="0"/>
                    <a:pt x="450390" y="108286"/>
                    <a:pt x="450390" y="241864"/>
                  </a:cubicBezTo>
                  <a:lnTo>
                    <a:pt x="447526" y="257099"/>
                  </a:lnTo>
                  <a:lnTo>
                    <a:pt x="437755" y="254750"/>
                  </a:lnTo>
                  <a:cubicBezTo>
                    <a:pt x="372423" y="242511"/>
                    <a:pt x="300593" y="235743"/>
                    <a:pt x="225195" y="235743"/>
                  </a:cubicBezTo>
                  <a:cubicBezTo>
                    <a:pt x="149797" y="235743"/>
                    <a:pt x="77968" y="242511"/>
                    <a:pt x="12635" y="254750"/>
                  </a:cubicBezTo>
                  <a:lnTo>
                    <a:pt x="2864" y="257099"/>
                  </a:lnTo>
                  <a:lnTo>
                    <a:pt x="0" y="241864"/>
                  </a:lnTo>
                  <a:cubicBezTo>
                    <a:pt x="0" y="108286"/>
                    <a:pt x="100823" y="0"/>
                    <a:pt x="225195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34" name="グループ化 733">
              <a:extLst>
                <a:ext uri="{FF2B5EF4-FFF2-40B4-BE49-F238E27FC236}">
                  <a16:creationId xmlns:a16="http://schemas.microsoft.com/office/drawing/2014/main" id="{1B67EA73-C4A5-4E30-80E7-45AB810F0B18}"/>
                </a:ext>
              </a:extLst>
            </p:cNvPr>
            <p:cNvGrpSpPr/>
            <p:nvPr/>
          </p:nvGrpSpPr>
          <p:grpSpPr>
            <a:xfrm>
              <a:off x="1705827" y="2649039"/>
              <a:ext cx="70927" cy="238103"/>
              <a:chOff x="1683509" y="535275"/>
              <a:chExt cx="110022" cy="238103"/>
            </a:xfrm>
            <a:solidFill>
              <a:srgbClr val="339933"/>
            </a:solidFill>
          </p:grpSpPr>
          <p:sp>
            <p:nvSpPr>
              <p:cNvPr id="735" name="楕円 734">
                <a:extLst>
                  <a:ext uri="{FF2B5EF4-FFF2-40B4-BE49-F238E27FC236}">
                    <a16:creationId xmlns:a16="http://schemas.microsoft.com/office/drawing/2014/main" id="{415A9A35-79F9-4976-81C2-38FB4B47E60E}"/>
                  </a:ext>
                </a:extLst>
              </p:cNvPr>
              <p:cNvSpPr/>
              <p:nvPr/>
            </p:nvSpPr>
            <p:spPr bwMode="auto">
              <a:xfrm rot="5400000">
                <a:off x="1602801" y="615983"/>
                <a:ext cx="238102" cy="76685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36" name="楕円 735">
                <a:extLst>
                  <a:ext uri="{FF2B5EF4-FFF2-40B4-BE49-F238E27FC236}">
                    <a16:creationId xmlns:a16="http://schemas.microsoft.com/office/drawing/2014/main" id="{38B85974-D1F0-4195-A2EF-468A3295B767}"/>
                  </a:ext>
                </a:extLst>
              </p:cNvPr>
              <p:cNvSpPr/>
              <p:nvPr/>
            </p:nvSpPr>
            <p:spPr bwMode="auto">
              <a:xfrm rot="5400000">
                <a:off x="1636138" y="615984"/>
                <a:ext cx="238102" cy="76685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37" name="楕円 736">
              <a:extLst>
                <a:ext uri="{FF2B5EF4-FFF2-40B4-BE49-F238E27FC236}">
                  <a16:creationId xmlns:a16="http://schemas.microsoft.com/office/drawing/2014/main" id="{5A52FCFA-F612-4436-ADD8-1FEBE26E83F4}"/>
                </a:ext>
              </a:extLst>
            </p:cNvPr>
            <p:cNvSpPr/>
            <p:nvPr/>
          </p:nvSpPr>
          <p:spPr bwMode="auto">
            <a:xfrm>
              <a:off x="1289984" y="2617439"/>
              <a:ext cx="495055" cy="73144"/>
            </a:xfrm>
            <a:prstGeom prst="ellipse">
              <a:avLst/>
            </a:prstGeom>
            <a:solidFill>
              <a:srgbClr val="339933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40" name="グループ化 39">
            <a:extLst>
              <a:ext uri="{FF2B5EF4-FFF2-40B4-BE49-F238E27FC236}">
                <a16:creationId xmlns:a16="http://schemas.microsoft.com/office/drawing/2014/main" id="{1240C641-00FC-4673-B7E2-EA8DCCD76ADE}"/>
              </a:ext>
            </a:extLst>
          </p:cNvPr>
          <p:cNvGrpSpPr/>
          <p:nvPr/>
        </p:nvGrpSpPr>
        <p:grpSpPr>
          <a:xfrm>
            <a:off x="587515" y="3456886"/>
            <a:ext cx="495055" cy="962127"/>
            <a:chOff x="587515" y="3456886"/>
            <a:chExt cx="495055" cy="962127"/>
          </a:xfrm>
        </p:grpSpPr>
        <p:sp>
          <p:nvSpPr>
            <p:cNvPr id="641" name="フリーフォーム: 図形 640">
              <a:extLst>
                <a:ext uri="{FF2B5EF4-FFF2-40B4-BE49-F238E27FC236}">
                  <a16:creationId xmlns:a16="http://schemas.microsoft.com/office/drawing/2014/main" id="{CDA29723-A6DC-448F-8B08-27F776750491}"/>
                </a:ext>
              </a:extLst>
            </p:cNvPr>
            <p:cNvSpPr/>
            <p:nvPr/>
          </p:nvSpPr>
          <p:spPr bwMode="auto">
            <a:xfrm>
              <a:off x="649949" y="3965440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48" name="正方形/長方形 647">
              <a:extLst>
                <a:ext uri="{FF2B5EF4-FFF2-40B4-BE49-F238E27FC236}">
                  <a16:creationId xmlns:a16="http://schemas.microsoft.com/office/drawing/2014/main" id="{BAD05919-653D-403E-A598-DD558FB9DE56}"/>
                </a:ext>
              </a:extLst>
            </p:cNvPr>
            <p:cNvSpPr/>
            <p:nvPr/>
          </p:nvSpPr>
          <p:spPr bwMode="auto">
            <a:xfrm>
              <a:off x="811653" y="4005330"/>
              <a:ext cx="45719" cy="413683"/>
            </a:xfrm>
            <a:prstGeom prst="rect">
              <a:avLst/>
            </a:pr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39" name="楕円 738">
              <a:extLst>
                <a:ext uri="{FF2B5EF4-FFF2-40B4-BE49-F238E27FC236}">
                  <a16:creationId xmlns:a16="http://schemas.microsoft.com/office/drawing/2014/main" id="{DFDD79EA-CAD6-4C3F-8DED-040BF1778A6B}"/>
                </a:ext>
              </a:extLst>
            </p:cNvPr>
            <p:cNvSpPr/>
            <p:nvPr/>
          </p:nvSpPr>
          <p:spPr bwMode="auto">
            <a:xfrm>
              <a:off x="618116" y="3571478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42" name="矢印: 五方向 6">
              <a:extLst>
                <a:ext uri="{FF2B5EF4-FFF2-40B4-BE49-F238E27FC236}">
                  <a16:creationId xmlns:a16="http://schemas.microsoft.com/office/drawing/2014/main" id="{AE1B6396-C778-4358-850B-446FECF4A474}"/>
                </a:ext>
              </a:extLst>
            </p:cNvPr>
            <p:cNvSpPr/>
            <p:nvPr/>
          </p:nvSpPr>
          <p:spPr bwMode="auto">
            <a:xfrm rot="16200000">
              <a:off x="697800" y="3368724"/>
              <a:ext cx="273427" cy="449752"/>
            </a:xfrm>
            <a:custGeom>
              <a:avLst/>
              <a:gdLst>
                <a:gd name="connsiteX0" fmla="*/ 0 w 273426"/>
                <a:gd name="connsiteY0" fmla="*/ 0 h 447949"/>
                <a:gd name="connsiteX1" fmla="*/ 172431 w 273426"/>
                <a:gd name="connsiteY1" fmla="*/ 0 h 447949"/>
                <a:gd name="connsiteX2" fmla="*/ 273426 w 273426"/>
                <a:gd name="connsiteY2" fmla="*/ 223975 h 447949"/>
                <a:gd name="connsiteX3" fmla="*/ 172431 w 273426"/>
                <a:gd name="connsiteY3" fmla="*/ 447949 h 447949"/>
                <a:gd name="connsiteX4" fmla="*/ 0 w 273426"/>
                <a:gd name="connsiteY4" fmla="*/ 447949 h 447949"/>
                <a:gd name="connsiteX5" fmla="*/ 0 w 273426"/>
                <a:gd name="connsiteY5" fmla="*/ 0 h 447949"/>
                <a:gd name="connsiteX0" fmla="*/ 0 w 273427"/>
                <a:gd name="connsiteY0" fmla="*/ 0 h 447949"/>
                <a:gd name="connsiteX1" fmla="*/ 172431 w 273427"/>
                <a:gd name="connsiteY1" fmla="*/ 0 h 447949"/>
                <a:gd name="connsiteX2" fmla="*/ 273426 w 273427"/>
                <a:gd name="connsiteY2" fmla="*/ 223975 h 447949"/>
                <a:gd name="connsiteX3" fmla="*/ 172431 w 273427"/>
                <a:gd name="connsiteY3" fmla="*/ 447949 h 447949"/>
                <a:gd name="connsiteX4" fmla="*/ 0 w 273427"/>
                <a:gd name="connsiteY4" fmla="*/ 447949 h 447949"/>
                <a:gd name="connsiteX5" fmla="*/ 0 w 273427"/>
                <a:gd name="connsiteY5" fmla="*/ 0 h 447949"/>
                <a:gd name="connsiteX0" fmla="*/ 0 w 273427"/>
                <a:gd name="connsiteY0" fmla="*/ 1431 h 449380"/>
                <a:gd name="connsiteX1" fmla="*/ 172431 w 273427"/>
                <a:gd name="connsiteY1" fmla="*/ 1431 h 449380"/>
                <a:gd name="connsiteX2" fmla="*/ 273426 w 273427"/>
                <a:gd name="connsiteY2" fmla="*/ 225406 h 449380"/>
                <a:gd name="connsiteX3" fmla="*/ 172431 w 273427"/>
                <a:gd name="connsiteY3" fmla="*/ 449380 h 449380"/>
                <a:gd name="connsiteX4" fmla="*/ 0 w 273427"/>
                <a:gd name="connsiteY4" fmla="*/ 449380 h 449380"/>
                <a:gd name="connsiteX5" fmla="*/ 0 w 273427"/>
                <a:gd name="connsiteY5" fmla="*/ 1431 h 449380"/>
                <a:gd name="connsiteX0" fmla="*/ 0 w 273427"/>
                <a:gd name="connsiteY0" fmla="*/ 1431 h 449752"/>
                <a:gd name="connsiteX1" fmla="*/ 172431 w 273427"/>
                <a:gd name="connsiteY1" fmla="*/ 1431 h 449752"/>
                <a:gd name="connsiteX2" fmla="*/ 273426 w 273427"/>
                <a:gd name="connsiteY2" fmla="*/ 225406 h 449752"/>
                <a:gd name="connsiteX3" fmla="*/ 172431 w 273427"/>
                <a:gd name="connsiteY3" fmla="*/ 449380 h 449752"/>
                <a:gd name="connsiteX4" fmla="*/ 0 w 273427"/>
                <a:gd name="connsiteY4" fmla="*/ 449380 h 449752"/>
                <a:gd name="connsiteX5" fmla="*/ 0 w 273427"/>
                <a:gd name="connsiteY5" fmla="*/ 1431 h 449752"/>
                <a:gd name="connsiteX0" fmla="*/ 0 w 273695"/>
                <a:gd name="connsiteY0" fmla="*/ 1431 h 449754"/>
                <a:gd name="connsiteX1" fmla="*/ 172431 w 273695"/>
                <a:gd name="connsiteY1" fmla="*/ 1431 h 449754"/>
                <a:gd name="connsiteX2" fmla="*/ 273426 w 273695"/>
                <a:gd name="connsiteY2" fmla="*/ 225406 h 449754"/>
                <a:gd name="connsiteX3" fmla="*/ 141476 w 273695"/>
                <a:gd name="connsiteY3" fmla="*/ 449383 h 449754"/>
                <a:gd name="connsiteX4" fmla="*/ 0 w 273695"/>
                <a:gd name="connsiteY4" fmla="*/ 449380 h 449754"/>
                <a:gd name="connsiteX5" fmla="*/ 0 w 273695"/>
                <a:gd name="connsiteY5" fmla="*/ 1431 h 449754"/>
                <a:gd name="connsiteX0" fmla="*/ 0 w 273427"/>
                <a:gd name="connsiteY0" fmla="*/ 1429 h 449752"/>
                <a:gd name="connsiteX1" fmla="*/ 139093 w 273427"/>
                <a:gd name="connsiteY1" fmla="*/ 1432 h 449752"/>
                <a:gd name="connsiteX2" fmla="*/ 273426 w 273427"/>
                <a:gd name="connsiteY2" fmla="*/ 225404 h 449752"/>
                <a:gd name="connsiteX3" fmla="*/ 141476 w 273427"/>
                <a:gd name="connsiteY3" fmla="*/ 449381 h 449752"/>
                <a:gd name="connsiteX4" fmla="*/ 0 w 273427"/>
                <a:gd name="connsiteY4" fmla="*/ 449378 h 449752"/>
                <a:gd name="connsiteX5" fmla="*/ 0 w 273427"/>
                <a:gd name="connsiteY5" fmla="*/ 1429 h 4497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73427" h="449752">
                  <a:moveTo>
                    <a:pt x="0" y="1429"/>
                  </a:moveTo>
                  <a:cubicBezTo>
                    <a:pt x="57477" y="1429"/>
                    <a:pt x="103047" y="-1788"/>
                    <a:pt x="139093" y="1432"/>
                  </a:cubicBezTo>
                  <a:cubicBezTo>
                    <a:pt x="175139" y="4652"/>
                    <a:pt x="273029" y="150746"/>
                    <a:pt x="273426" y="225404"/>
                  </a:cubicBezTo>
                  <a:cubicBezTo>
                    <a:pt x="273823" y="300062"/>
                    <a:pt x="184668" y="448544"/>
                    <a:pt x="141476" y="449381"/>
                  </a:cubicBezTo>
                  <a:cubicBezTo>
                    <a:pt x="98284" y="450218"/>
                    <a:pt x="57477" y="449378"/>
                    <a:pt x="0" y="449378"/>
                  </a:cubicBezTo>
                  <a:lnTo>
                    <a:pt x="0" y="1429"/>
                  </a:lnTo>
                  <a:close/>
                </a:path>
              </a:pathLst>
            </a:cu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43" name="楕円 742">
              <a:extLst>
                <a:ext uri="{FF2B5EF4-FFF2-40B4-BE49-F238E27FC236}">
                  <a16:creationId xmlns:a16="http://schemas.microsoft.com/office/drawing/2014/main" id="{6EA5D9D4-FAAA-411B-855C-7D125124E76F}"/>
                </a:ext>
              </a:extLst>
            </p:cNvPr>
            <p:cNvSpPr/>
            <p:nvPr/>
          </p:nvSpPr>
          <p:spPr bwMode="auto">
            <a:xfrm>
              <a:off x="587515" y="3695742"/>
              <a:ext cx="495055" cy="73144"/>
            </a:xfrm>
            <a:prstGeom prst="ellipse">
              <a:avLst/>
            </a:pr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45" name="グループ化 44">
            <a:extLst>
              <a:ext uri="{FF2B5EF4-FFF2-40B4-BE49-F238E27FC236}">
                <a16:creationId xmlns:a16="http://schemas.microsoft.com/office/drawing/2014/main" id="{ABB19144-74CF-4208-B8A1-7BF96890027B}"/>
              </a:ext>
            </a:extLst>
          </p:cNvPr>
          <p:cNvGrpSpPr/>
          <p:nvPr/>
        </p:nvGrpSpPr>
        <p:grpSpPr>
          <a:xfrm>
            <a:off x="1289984" y="3475243"/>
            <a:ext cx="495055" cy="943770"/>
            <a:chOff x="1289984" y="3475243"/>
            <a:chExt cx="495055" cy="943770"/>
          </a:xfrm>
        </p:grpSpPr>
        <p:sp>
          <p:nvSpPr>
            <p:cNvPr id="644" name="フリーフォーム: 図形 643">
              <a:extLst>
                <a:ext uri="{FF2B5EF4-FFF2-40B4-BE49-F238E27FC236}">
                  <a16:creationId xmlns:a16="http://schemas.microsoft.com/office/drawing/2014/main" id="{A7568D47-845B-498E-AB3C-30F3D4F99C3B}"/>
                </a:ext>
              </a:extLst>
            </p:cNvPr>
            <p:cNvSpPr/>
            <p:nvPr/>
          </p:nvSpPr>
          <p:spPr bwMode="auto">
            <a:xfrm>
              <a:off x="1352418" y="3965440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49" name="正方形/長方形 648">
              <a:extLst>
                <a:ext uri="{FF2B5EF4-FFF2-40B4-BE49-F238E27FC236}">
                  <a16:creationId xmlns:a16="http://schemas.microsoft.com/office/drawing/2014/main" id="{30696AA0-50FA-4CA5-AA56-6884CE5CDD94}"/>
                </a:ext>
              </a:extLst>
            </p:cNvPr>
            <p:cNvSpPr/>
            <p:nvPr/>
          </p:nvSpPr>
          <p:spPr bwMode="auto">
            <a:xfrm>
              <a:off x="1514651" y="4005330"/>
              <a:ext cx="45719" cy="413683"/>
            </a:xfrm>
            <a:prstGeom prst="rect">
              <a:avLst/>
            </a:pr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40" name="楕円 739">
              <a:extLst>
                <a:ext uri="{FF2B5EF4-FFF2-40B4-BE49-F238E27FC236}">
                  <a16:creationId xmlns:a16="http://schemas.microsoft.com/office/drawing/2014/main" id="{FECB39EA-A278-4774-B7EF-DC69BB8EA4B0}"/>
                </a:ext>
              </a:extLst>
            </p:cNvPr>
            <p:cNvSpPr/>
            <p:nvPr/>
          </p:nvSpPr>
          <p:spPr bwMode="auto">
            <a:xfrm>
              <a:off x="1320585" y="3571478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44" name="フリーフォーム: 図形 743">
              <a:extLst>
                <a:ext uri="{FF2B5EF4-FFF2-40B4-BE49-F238E27FC236}">
                  <a16:creationId xmlns:a16="http://schemas.microsoft.com/office/drawing/2014/main" id="{57F25CAE-B3E1-4042-9EBB-FB252EA6F38D}"/>
                </a:ext>
              </a:extLst>
            </p:cNvPr>
            <p:cNvSpPr/>
            <p:nvPr/>
          </p:nvSpPr>
          <p:spPr bwMode="auto">
            <a:xfrm>
              <a:off x="1312316" y="3475243"/>
              <a:ext cx="450390" cy="257099"/>
            </a:xfrm>
            <a:custGeom>
              <a:avLst/>
              <a:gdLst>
                <a:gd name="connsiteX0" fmla="*/ 225195 w 450390"/>
                <a:gd name="connsiteY0" fmla="*/ 0 h 257099"/>
                <a:gd name="connsiteX1" fmla="*/ 450390 w 450390"/>
                <a:gd name="connsiteY1" fmla="*/ 241864 h 257099"/>
                <a:gd name="connsiteX2" fmla="*/ 447526 w 450390"/>
                <a:gd name="connsiteY2" fmla="*/ 257099 h 257099"/>
                <a:gd name="connsiteX3" fmla="*/ 437755 w 450390"/>
                <a:gd name="connsiteY3" fmla="*/ 254750 h 257099"/>
                <a:gd name="connsiteX4" fmla="*/ 225195 w 450390"/>
                <a:gd name="connsiteY4" fmla="*/ 235743 h 257099"/>
                <a:gd name="connsiteX5" fmla="*/ 12635 w 450390"/>
                <a:gd name="connsiteY5" fmla="*/ 254750 h 257099"/>
                <a:gd name="connsiteX6" fmla="*/ 2864 w 450390"/>
                <a:gd name="connsiteY6" fmla="*/ 257099 h 257099"/>
                <a:gd name="connsiteX7" fmla="*/ 0 w 450390"/>
                <a:gd name="connsiteY7" fmla="*/ 241864 h 257099"/>
                <a:gd name="connsiteX8" fmla="*/ 225195 w 450390"/>
                <a:gd name="connsiteY8" fmla="*/ 0 h 2570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50390" h="257099">
                  <a:moveTo>
                    <a:pt x="225195" y="0"/>
                  </a:moveTo>
                  <a:cubicBezTo>
                    <a:pt x="349567" y="0"/>
                    <a:pt x="450390" y="108286"/>
                    <a:pt x="450390" y="241864"/>
                  </a:cubicBezTo>
                  <a:lnTo>
                    <a:pt x="447526" y="257099"/>
                  </a:lnTo>
                  <a:lnTo>
                    <a:pt x="437755" y="254750"/>
                  </a:lnTo>
                  <a:cubicBezTo>
                    <a:pt x="372423" y="242511"/>
                    <a:pt x="300593" y="235743"/>
                    <a:pt x="225195" y="235743"/>
                  </a:cubicBezTo>
                  <a:cubicBezTo>
                    <a:pt x="149797" y="235743"/>
                    <a:pt x="77968" y="242511"/>
                    <a:pt x="12635" y="254750"/>
                  </a:cubicBezTo>
                  <a:lnTo>
                    <a:pt x="2864" y="257099"/>
                  </a:lnTo>
                  <a:lnTo>
                    <a:pt x="0" y="241864"/>
                  </a:lnTo>
                  <a:cubicBezTo>
                    <a:pt x="0" y="108286"/>
                    <a:pt x="100823" y="0"/>
                    <a:pt x="225195" y="0"/>
                  </a:cubicBezTo>
                  <a:close/>
                </a:path>
              </a:pathLst>
            </a:cu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45" name="グループ化 744">
              <a:extLst>
                <a:ext uri="{FF2B5EF4-FFF2-40B4-BE49-F238E27FC236}">
                  <a16:creationId xmlns:a16="http://schemas.microsoft.com/office/drawing/2014/main" id="{DB572D9F-D3B1-4A57-8A8D-A3F6252E40C3}"/>
                </a:ext>
              </a:extLst>
            </p:cNvPr>
            <p:cNvGrpSpPr/>
            <p:nvPr/>
          </p:nvGrpSpPr>
          <p:grpSpPr>
            <a:xfrm>
              <a:off x="1705827" y="3727342"/>
              <a:ext cx="70927" cy="238103"/>
              <a:chOff x="1683509" y="535275"/>
              <a:chExt cx="110022" cy="238103"/>
            </a:xfrm>
            <a:solidFill>
              <a:srgbClr val="FFFF00"/>
            </a:solidFill>
          </p:grpSpPr>
          <p:sp>
            <p:nvSpPr>
              <p:cNvPr id="746" name="楕円 745">
                <a:extLst>
                  <a:ext uri="{FF2B5EF4-FFF2-40B4-BE49-F238E27FC236}">
                    <a16:creationId xmlns:a16="http://schemas.microsoft.com/office/drawing/2014/main" id="{BAEF1839-1136-4852-9510-AC2D647F2FBE}"/>
                  </a:ext>
                </a:extLst>
              </p:cNvPr>
              <p:cNvSpPr/>
              <p:nvPr/>
            </p:nvSpPr>
            <p:spPr bwMode="auto">
              <a:xfrm rot="5400000">
                <a:off x="1602801" y="615983"/>
                <a:ext cx="238102" cy="76685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47" name="楕円 746">
                <a:extLst>
                  <a:ext uri="{FF2B5EF4-FFF2-40B4-BE49-F238E27FC236}">
                    <a16:creationId xmlns:a16="http://schemas.microsoft.com/office/drawing/2014/main" id="{E70298B7-0F0A-45BF-A79C-7E952FB530E1}"/>
                  </a:ext>
                </a:extLst>
              </p:cNvPr>
              <p:cNvSpPr/>
              <p:nvPr/>
            </p:nvSpPr>
            <p:spPr bwMode="auto">
              <a:xfrm rot="5400000">
                <a:off x="1636138" y="615984"/>
                <a:ext cx="238102" cy="76685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48" name="楕円 747">
              <a:extLst>
                <a:ext uri="{FF2B5EF4-FFF2-40B4-BE49-F238E27FC236}">
                  <a16:creationId xmlns:a16="http://schemas.microsoft.com/office/drawing/2014/main" id="{3D6050DA-19D3-4E64-AFB4-68D923A1F76E}"/>
                </a:ext>
              </a:extLst>
            </p:cNvPr>
            <p:cNvSpPr/>
            <p:nvPr/>
          </p:nvSpPr>
          <p:spPr bwMode="auto">
            <a:xfrm>
              <a:off x="1289984" y="3695742"/>
              <a:ext cx="495055" cy="73144"/>
            </a:xfrm>
            <a:prstGeom prst="ellipse">
              <a:avLst/>
            </a:pr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39" name="グループ化 38">
            <a:extLst>
              <a:ext uri="{FF2B5EF4-FFF2-40B4-BE49-F238E27FC236}">
                <a16:creationId xmlns:a16="http://schemas.microsoft.com/office/drawing/2014/main" id="{82BD5183-7DA2-4BC6-AFC4-230D21C2ABF0}"/>
              </a:ext>
            </a:extLst>
          </p:cNvPr>
          <p:cNvGrpSpPr/>
          <p:nvPr/>
        </p:nvGrpSpPr>
        <p:grpSpPr>
          <a:xfrm>
            <a:off x="587515" y="4526561"/>
            <a:ext cx="495055" cy="962127"/>
            <a:chOff x="587515" y="4526561"/>
            <a:chExt cx="495055" cy="962127"/>
          </a:xfrm>
        </p:grpSpPr>
        <p:sp>
          <p:nvSpPr>
            <p:cNvPr id="664" name="フリーフォーム: 図形 663">
              <a:extLst>
                <a:ext uri="{FF2B5EF4-FFF2-40B4-BE49-F238E27FC236}">
                  <a16:creationId xmlns:a16="http://schemas.microsoft.com/office/drawing/2014/main" id="{B1B7F08D-4B9C-4BCA-9ED1-FC4A45AF2E07}"/>
                </a:ext>
              </a:extLst>
            </p:cNvPr>
            <p:cNvSpPr/>
            <p:nvPr/>
          </p:nvSpPr>
          <p:spPr bwMode="auto">
            <a:xfrm>
              <a:off x="649949" y="5035115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71" name="正方形/長方形 670">
              <a:extLst>
                <a:ext uri="{FF2B5EF4-FFF2-40B4-BE49-F238E27FC236}">
                  <a16:creationId xmlns:a16="http://schemas.microsoft.com/office/drawing/2014/main" id="{8B70BD2F-C0F2-4D3B-B13A-46B14474744C}"/>
                </a:ext>
              </a:extLst>
            </p:cNvPr>
            <p:cNvSpPr/>
            <p:nvPr/>
          </p:nvSpPr>
          <p:spPr bwMode="auto">
            <a:xfrm>
              <a:off x="811653" y="5075005"/>
              <a:ext cx="45719" cy="413683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50" name="楕円 749">
              <a:extLst>
                <a:ext uri="{FF2B5EF4-FFF2-40B4-BE49-F238E27FC236}">
                  <a16:creationId xmlns:a16="http://schemas.microsoft.com/office/drawing/2014/main" id="{FD514CD9-C5DC-4BFB-9344-CDBB7346DFD6}"/>
                </a:ext>
              </a:extLst>
            </p:cNvPr>
            <p:cNvSpPr/>
            <p:nvPr/>
          </p:nvSpPr>
          <p:spPr bwMode="auto">
            <a:xfrm>
              <a:off x="618116" y="4641153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53" name="矢印: 五方向 6">
              <a:extLst>
                <a:ext uri="{FF2B5EF4-FFF2-40B4-BE49-F238E27FC236}">
                  <a16:creationId xmlns:a16="http://schemas.microsoft.com/office/drawing/2014/main" id="{33D3791F-B67E-4A31-9CB0-57FE4DF0A8E0}"/>
                </a:ext>
              </a:extLst>
            </p:cNvPr>
            <p:cNvSpPr/>
            <p:nvPr/>
          </p:nvSpPr>
          <p:spPr bwMode="auto">
            <a:xfrm rot="16200000">
              <a:off x="697800" y="4438399"/>
              <a:ext cx="273427" cy="449752"/>
            </a:xfrm>
            <a:custGeom>
              <a:avLst/>
              <a:gdLst>
                <a:gd name="connsiteX0" fmla="*/ 0 w 273426"/>
                <a:gd name="connsiteY0" fmla="*/ 0 h 447949"/>
                <a:gd name="connsiteX1" fmla="*/ 172431 w 273426"/>
                <a:gd name="connsiteY1" fmla="*/ 0 h 447949"/>
                <a:gd name="connsiteX2" fmla="*/ 273426 w 273426"/>
                <a:gd name="connsiteY2" fmla="*/ 223975 h 447949"/>
                <a:gd name="connsiteX3" fmla="*/ 172431 w 273426"/>
                <a:gd name="connsiteY3" fmla="*/ 447949 h 447949"/>
                <a:gd name="connsiteX4" fmla="*/ 0 w 273426"/>
                <a:gd name="connsiteY4" fmla="*/ 447949 h 447949"/>
                <a:gd name="connsiteX5" fmla="*/ 0 w 273426"/>
                <a:gd name="connsiteY5" fmla="*/ 0 h 447949"/>
                <a:gd name="connsiteX0" fmla="*/ 0 w 273427"/>
                <a:gd name="connsiteY0" fmla="*/ 0 h 447949"/>
                <a:gd name="connsiteX1" fmla="*/ 172431 w 273427"/>
                <a:gd name="connsiteY1" fmla="*/ 0 h 447949"/>
                <a:gd name="connsiteX2" fmla="*/ 273426 w 273427"/>
                <a:gd name="connsiteY2" fmla="*/ 223975 h 447949"/>
                <a:gd name="connsiteX3" fmla="*/ 172431 w 273427"/>
                <a:gd name="connsiteY3" fmla="*/ 447949 h 447949"/>
                <a:gd name="connsiteX4" fmla="*/ 0 w 273427"/>
                <a:gd name="connsiteY4" fmla="*/ 447949 h 447949"/>
                <a:gd name="connsiteX5" fmla="*/ 0 w 273427"/>
                <a:gd name="connsiteY5" fmla="*/ 0 h 447949"/>
                <a:gd name="connsiteX0" fmla="*/ 0 w 273427"/>
                <a:gd name="connsiteY0" fmla="*/ 1431 h 449380"/>
                <a:gd name="connsiteX1" fmla="*/ 172431 w 273427"/>
                <a:gd name="connsiteY1" fmla="*/ 1431 h 449380"/>
                <a:gd name="connsiteX2" fmla="*/ 273426 w 273427"/>
                <a:gd name="connsiteY2" fmla="*/ 225406 h 449380"/>
                <a:gd name="connsiteX3" fmla="*/ 172431 w 273427"/>
                <a:gd name="connsiteY3" fmla="*/ 449380 h 449380"/>
                <a:gd name="connsiteX4" fmla="*/ 0 w 273427"/>
                <a:gd name="connsiteY4" fmla="*/ 449380 h 449380"/>
                <a:gd name="connsiteX5" fmla="*/ 0 w 273427"/>
                <a:gd name="connsiteY5" fmla="*/ 1431 h 449380"/>
                <a:gd name="connsiteX0" fmla="*/ 0 w 273427"/>
                <a:gd name="connsiteY0" fmla="*/ 1431 h 449752"/>
                <a:gd name="connsiteX1" fmla="*/ 172431 w 273427"/>
                <a:gd name="connsiteY1" fmla="*/ 1431 h 449752"/>
                <a:gd name="connsiteX2" fmla="*/ 273426 w 273427"/>
                <a:gd name="connsiteY2" fmla="*/ 225406 h 449752"/>
                <a:gd name="connsiteX3" fmla="*/ 172431 w 273427"/>
                <a:gd name="connsiteY3" fmla="*/ 449380 h 449752"/>
                <a:gd name="connsiteX4" fmla="*/ 0 w 273427"/>
                <a:gd name="connsiteY4" fmla="*/ 449380 h 449752"/>
                <a:gd name="connsiteX5" fmla="*/ 0 w 273427"/>
                <a:gd name="connsiteY5" fmla="*/ 1431 h 449752"/>
                <a:gd name="connsiteX0" fmla="*/ 0 w 273695"/>
                <a:gd name="connsiteY0" fmla="*/ 1431 h 449754"/>
                <a:gd name="connsiteX1" fmla="*/ 172431 w 273695"/>
                <a:gd name="connsiteY1" fmla="*/ 1431 h 449754"/>
                <a:gd name="connsiteX2" fmla="*/ 273426 w 273695"/>
                <a:gd name="connsiteY2" fmla="*/ 225406 h 449754"/>
                <a:gd name="connsiteX3" fmla="*/ 141476 w 273695"/>
                <a:gd name="connsiteY3" fmla="*/ 449383 h 449754"/>
                <a:gd name="connsiteX4" fmla="*/ 0 w 273695"/>
                <a:gd name="connsiteY4" fmla="*/ 449380 h 449754"/>
                <a:gd name="connsiteX5" fmla="*/ 0 w 273695"/>
                <a:gd name="connsiteY5" fmla="*/ 1431 h 449754"/>
                <a:gd name="connsiteX0" fmla="*/ 0 w 273427"/>
                <a:gd name="connsiteY0" fmla="*/ 1429 h 449752"/>
                <a:gd name="connsiteX1" fmla="*/ 139093 w 273427"/>
                <a:gd name="connsiteY1" fmla="*/ 1432 h 449752"/>
                <a:gd name="connsiteX2" fmla="*/ 273426 w 273427"/>
                <a:gd name="connsiteY2" fmla="*/ 225404 h 449752"/>
                <a:gd name="connsiteX3" fmla="*/ 141476 w 273427"/>
                <a:gd name="connsiteY3" fmla="*/ 449381 h 449752"/>
                <a:gd name="connsiteX4" fmla="*/ 0 w 273427"/>
                <a:gd name="connsiteY4" fmla="*/ 449378 h 449752"/>
                <a:gd name="connsiteX5" fmla="*/ 0 w 273427"/>
                <a:gd name="connsiteY5" fmla="*/ 1429 h 4497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73427" h="449752">
                  <a:moveTo>
                    <a:pt x="0" y="1429"/>
                  </a:moveTo>
                  <a:cubicBezTo>
                    <a:pt x="57477" y="1429"/>
                    <a:pt x="103047" y="-1788"/>
                    <a:pt x="139093" y="1432"/>
                  </a:cubicBezTo>
                  <a:cubicBezTo>
                    <a:pt x="175139" y="4652"/>
                    <a:pt x="273029" y="150746"/>
                    <a:pt x="273426" y="225404"/>
                  </a:cubicBezTo>
                  <a:cubicBezTo>
                    <a:pt x="273823" y="300062"/>
                    <a:pt x="184668" y="448544"/>
                    <a:pt x="141476" y="449381"/>
                  </a:cubicBezTo>
                  <a:cubicBezTo>
                    <a:pt x="98284" y="450218"/>
                    <a:pt x="57477" y="449378"/>
                    <a:pt x="0" y="449378"/>
                  </a:cubicBezTo>
                  <a:lnTo>
                    <a:pt x="0" y="1429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54" name="楕円 753">
              <a:extLst>
                <a:ext uri="{FF2B5EF4-FFF2-40B4-BE49-F238E27FC236}">
                  <a16:creationId xmlns:a16="http://schemas.microsoft.com/office/drawing/2014/main" id="{810FE13E-F06C-4568-BAC1-DD2F5339E2F7}"/>
                </a:ext>
              </a:extLst>
            </p:cNvPr>
            <p:cNvSpPr/>
            <p:nvPr/>
          </p:nvSpPr>
          <p:spPr bwMode="auto">
            <a:xfrm>
              <a:off x="587515" y="4765417"/>
              <a:ext cx="495055" cy="73144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8805A73D-656A-47E2-A45B-1F46BDFEAC4C}"/>
              </a:ext>
            </a:extLst>
          </p:cNvPr>
          <p:cNvGrpSpPr/>
          <p:nvPr/>
        </p:nvGrpSpPr>
        <p:grpSpPr>
          <a:xfrm>
            <a:off x="1289984" y="4544918"/>
            <a:ext cx="495055" cy="943770"/>
            <a:chOff x="1289984" y="4544918"/>
            <a:chExt cx="495055" cy="943770"/>
          </a:xfrm>
        </p:grpSpPr>
        <p:sp>
          <p:nvSpPr>
            <p:cNvPr id="667" name="フリーフォーム: 図形 666">
              <a:extLst>
                <a:ext uri="{FF2B5EF4-FFF2-40B4-BE49-F238E27FC236}">
                  <a16:creationId xmlns:a16="http://schemas.microsoft.com/office/drawing/2014/main" id="{FC3CA10F-0EF6-427F-A6AE-8C8DFD310BC8}"/>
                </a:ext>
              </a:extLst>
            </p:cNvPr>
            <p:cNvSpPr/>
            <p:nvPr/>
          </p:nvSpPr>
          <p:spPr bwMode="auto">
            <a:xfrm>
              <a:off x="1352418" y="5035115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72" name="正方形/長方形 671">
              <a:extLst>
                <a:ext uri="{FF2B5EF4-FFF2-40B4-BE49-F238E27FC236}">
                  <a16:creationId xmlns:a16="http://schemas.microsoft.com/office/drawing/2014/main" id="{EB41225C-99C8-44E4-8BB8-086665C3A7A4}"/>
                </a:ext>
              </a:extLst>
            </p:cNvPr>
            <p:cNvSpPr/>
            <p:nvPr/>
          </p:nvSpPr>
          <p:spPr bwMode="auto">
            <a:xfrm>
              <a:off x="1514651" y="5075005"/>
              <a:ext cx="45719" cy="413683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51" name="楕円 750">
              <a:extLst>
                <a:ext uri="{FF2B5EF4-FFF2-40B4-BE49-F238E27FC236}">
                  <a16:creationId xmlns:a16="http://schemas.microsoft.com/office/drawing/2014/main" id="{A2DD1C78-E4FE-4473-AAEE-FCBBBDE50AFD}"/>
                </a:ext>
              </a:extLst>
            </p:cNvPr>
            <p:cNvSpPr/>
            <p:nvPr/>
          </p:nvSpPr>
          <p:spPr bwMode="auto">
            <a:xfrm>
              <a:off x="1320585" y="4641153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55" name="フリーフォーム: 図形 754">
              <a:extLst>
                <a:ext uri="{FF2B5EF4-FFF2-40B4-BE49-F238E27FC236}">
                  <a16:creationId xmlns:a16="http://schemas.microsoft.com/office/drawing/2014/main" id="{7EB7FA15-8FC2-4418-A015-1D98533E35D5}"/>
                </a:ext>
              </a:extLst>
            </p:cNvPr>
            <p:cNvSpPr/>
            <p:nvPr/>
          </p:nvSpPr>
          <p:spPr bwMode="auto">
            <a:xfrm>
              <a:off x="1312316" y="4544918"/>
              <a:ext cx="450390" cy="257099"/>
            </a:xfrm>
            <a:custGeom>
              <a:avLst/>
              <a:gdLst>
                <a:gd name="connsiteX0" fmla="*/ 225195 w 450390"/>
                <a:gd name="connsiteY0" fmla="*/ 0 h 257099"/>
                <a:gd name="connsiteX1" fmla="*/ 450390 w 450390"/>
                <a:gd name="connsiteY1" fmla="*/ 241864 h 257099"/>
                <a:gd name="connsiteX2" fmla="*/ 447526 w 450390"/>
                <a:gd name="connsiteY2" fmla="*/ 257099 h 257099"/>
                <a:gd name="connsiteX3" fmla="*/ 437755 w 450390"/>
                <a:gd name="connsiteY3" fmla="*/ 254750 h 257099"/>
                <a:gd name="connsiteX4" fmla="*/ 225195 w 450390"/>
                <a:gd name="connsiteY4" fmla="*/ 235743 h 257099"/>
                <a:gd name="connsiteX5" fmla="*/ 12635 w 450390"/>
                <a:gd name="connsiteY5" fmla="*/ 254750 h 257099"/>
                <a:gd name="connsiteX6" fmla="*/ 2864 w 450390"/>
                <a:gd name="connsiteY6" fmla="*/ 257099 h 257099"/>
                <a:gd name="connsiteX7" fmla="*/ 0 w 450390"/>
                <a:gd name="connsiteY7" fmla="*/ 241864 h 257099"/>
                <a:gd name="connsiteX8" fmla="*/ 225195 w 450390"/>
                <a:gd name="connsiteY8" fmla="*/ 0 h 2570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50390" h="257099">
                  <a:moveTo>
                    <a:pt x="225195" y="0"/>
                  </a:moveTo>
                  <a:cubicBezTo>
                    <a:pt x="349567" y="0"/>
                    <a:pt x="450390" y="108286"/>
                    <a:pt x="450390" y="241864"/>
                  </a:cubicBezTo>
                  <a:lnTo>
                    <a:pt x="447526" y="257099"/>
                  </a:lnTo>
                  <a:lnTo>
                    <a:pt x="437755" y="254750"/>
                  </a:lnTo>
                  <a:cubicBezTo>
                    <a:pt x="372423" y="242511"/>
                    <a:pt x="300593" y="235743"/>
                    <a:pt x="225195" y="235743"/>
                  </a:cubicBezTo>
                  <a:cubicBezTo>
                    <a:pt x="149797" y="235743"/>
                    <a:pt x="77968" y="242511"/>
                    <a:pt x="12635" y="254750"/>
                  </a:cubicBezTo>
                  <a:lnTo>
                    <a:pt x="2864" y="257099"/>
                  </a:lnTo>
                  <a:lnTo>
                    <a:pt x="0" y="241864"/>
                  </a:lnTo>
                  <a:cubicBezTo>
                    <a:pt x="0" y="108286"/>
                    <a:pt x="100823" y="0"/>
                    <a:pt x="225195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56" name="グループ化 755">
              <a:extLst>
                <a:ext uri="{FF2B5EF4-FFF2-40B4-BE49-F238E27FC236}">
                  <a16:creationId xmlns:a16="http://schemas.microsoft.com/office/drawing/2014/main" id="{C5159261-F654-413C-B974-03F9558EBD77}"/>
                </a:ext>
              </a:extLst>
            </p:cNvPr>
            <p:cNvGrpSpPr/>
            <p:nvPr/>
          </p:nvGrpSpPr>
          <p:grpSpPr>
            <a:xfrm>
              <a:off x="1705827" y="4797017"/>
              <a:ext cx="70927" cy="238103"/>
              <a:chOff x="1683509" y="535275"/>
              <a:chExt cx="110022" cy="238103"/>
            </a:xfrm>
            <a:solidFill>
              <a:schemeClr val="bg1">
                <a:lumMod val="95000"/>
              </a:schemeClr>
            </a:solidFill>
          </p:grpSpPr>
          <p:sp>
            <p:nvSpPr>
              <p:cNvPr id="757" name="楕円 756">
                <a:extLst>
                  <a:ext uri="{FF2B5EF4-FFF2-40B4-BE49-F238E27FC236}">
                    <a16:creationId xmlns:a16="http://schemas.microsoft.com/office/drawing/2014/main" id="{57764FA4-AAEF-4E46-B142-E6CEB213FC80}"/>
                  </a:ext>
                </a:extLst>
              </p:cNvPr>
              <p:cNvSpPr/>
              <p:nvPr/>
            </p:nvSpPr>
            <p:spPr bwMode="auto">
              <a:xfrm rot="5400000">
                <a:off x="1602801" y="615983"/>
                <a:ext cx="238102" cy="76685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58" name="楕円 757">
                <a:extLst>
                  <a:ext uri="{FF2B5EF4-FFF2-40B4-BE49-F238E27FC236}">
                    <a16:creationId xmlns:a16="http://schemas.microsoft.com/office/drawing/2014/main" id="{5A47C579-A3FA-4E95-BB81-0B34A6E303E4}"/>
                  </a:ext>
                </a:extLst>
              </p:cNvPr>
              <p:cNvSpPr/>
              <p:nvPr/>
            </p:nvSpPr>
            <p:spPr bwMode="auto">
              <a:xfrm rot="5400000">
                <a:off x="1636138" y="615984"/>
                <a:ext cx="238102" cy="76685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59" name="楕円 758">
              <a:extLst>
                <a:ext uri="{FF2B5EF4-FFF2-40B4-BE49-F238E27FC236}">
                  <a16:creationId xmlns:a16="http://schemas.microsoft.com/office/drawing/2014/main" id="{3247DFAA-8481-4DE5-9305-598C7084AE2E}"/>
                </a:ext>
              </a:extLst>
            </p:cNvPr>
            <p:cNvSpPr/>
            <p:nvPr/>
          </p:nvSpPr>
          <p:spPr bwMode="auto">
            <a:xfrm>
              <a:off x="1289984" y="4765417"/>
              <a:ext cx="495055" cy="73144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38" name="グループ化 37">
            <a:extLst>
              <a:ext uri="{FF2B5EF4-FFF2-40B4-BE49-F238E27FC236}">
                <a16:creationId xmlns:a16="http://schemas.microsoft.com/office/drawing/2014/main" id="{26242344-1C16-4F08-8EFF-FC353318E930}"/>
              </a:ext>
            </a:extLst>
          </p:cNvPr>
          <p:cNvGrpSpPr/>
          <p:nvPr/>
        </p:nvGrpSpPr>
        <p:grpSpPr>
          <a:xfrm>
            <a:off x="587515" y="5570358"/>
            <a:ext cx="495055" cy="962127"/>
            <a:chOff x="587515" y="5570358"/>
            <a:chExt cx="495055" cy="962127"/>
          </a:xfrm>
        </p:grpSpPr>
        <p:sp>
          <p:nvSpPr>
            <p:cNvPr id="687" name="フリーフォーム: 図形 686">
              <a:extLst>
                <a:ext uri="{FF2B5EF4-FFF2-40B4-BE49-F238E27FC236}">
                  <a16:creationId xmlns:a16="http://schemas.microsoft.com/office/drawing/2014/main" id="{F77219DF-FCEB-4F93-BCD3-EB96911AC7AB}"/>
                </a:ext>
              </a:extLst>
            </p:cNvPr>
            <p:cNvSpPr/>
            <p:nvPr/>
          </p:nvSpPr>
          <p:spPr bwMode="auto">
            <a:xfrm>
              <a:off x="649949" y="6078912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94" name="正方形/長方形 693">
              <a:extLst>
                <a:ext uri="{FF2B5EF4-FFF2-40B4-BE49-F238E27FC236}">
                  <a16:creationId xmlns:a16="http://schemas.microsoft.com/office/drawing/2014/main" id="{F61F4287-9AFB-4720-AF82-A7DB8A53530E}"/>
                </a:ext>
              </a:extLst>
            </p:cNvPr>
            <p:cNvSpPr/>
            <p:nvPr/>
          </p:nvSpPr>
          <p:spPr bwMode="auto">
            <a:xfrm>
              <a:off x="811653" y="6118802"/>
              <a:ext cx="45719" cy="413683"/>
            </a:xfrm>
            <a:prstGeom prst="rect">
              <a:avLst/>
            </a:prstGeom>
            <a:solidFill>
              <a:schemeClr val="tx1">
                <a:lumMod val="65000"/>
                <a:lumOff val="3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61" name="楕円 760">
              <a:extLst>
                <a:ext uri="{FF2B5EF4-FFF2-40B4-BE49-F238E27FC236}">
                  <a16:creationId xmlns:a16="http://schemas.microsoft.com/office/drawing/2014/main" id="{8FA6747F-C6CB-4C2E-8278-8DACCFD27899}"/>
                </a:ext>
              </a:extLst>
            </p:cNvPr>
            <p:cNvSpPr/>
            <p:nvPr/>
          </p:nvSpPr>
          <p:spPr bwMode="auto">
            <a:xfrm>
              <a:off x="618116" y="5684950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64" name="矢印: 五方向 6">
              <a:extLst>
                <a:ext uri="{FF2B5EF4-FFF2-40B4-BE49-F238E27FC236}">
                  <a16:creationId xmlns:a16="http://schemas.microsoft.com/office/drawing/2014/main" id="{8495A3F5-E5CD-4107-B66F-3E934D853525}"/>
                </a:ext>
              </a:extLst>
            </p:cNvPr>
            <p:cNvSpPr/>
            <p:nvPr/>
          </p:nvSpPr>
          <p:spPr bwMode="auto">
            <a:xfrm rot="16200000">
              <a:off x="697800" y="5482196"/>
              <a:ext cx="273427" cy="449752"/>
            </a:xfrm>
            <a:custGeom>
              <a:avLst/>
              <a:gdLst>
                <a:gd name="connsiteX0" fmla="*/ 0 w 273426"/>
                <a:gd name="connsiteY0" fmla="*/ 0 h 447949"/>
                <a:gd name="connsiteX1" fmla="*/ 172431 w 273426"/>
                <a:gd name="connsiteY1" fmla="*/ 0 h 447949"/>
                <a:gd name="connsiteX2" fmla="*/ 273426 w 273426"/>
                <a:gd name="connsiteY2" fmla="*/ 223975 h 447949"/>
                <a:gd name="connsiteX3" fmla="*/ 172431 w 273426"/>
                <a:gd name="connsiteY3" fmla="*/ 447949 h 447949"/>
                <a:gd name="connsiteX4" fmla="*/ 0 w 273426"/>
                <a:gd name="connsiteY4" fmla="*/ 447949 h 447949"/>
                <a:gd name="connsiteX5" fmla="*/ 0 w 273426"/>
                <a:gd name="connsiteY5" fmla="*/ 0 h 447949"/>
                <a:gd name="connsiteX0" fmla="*/ 0 w 273427"/>
                <a:gd name="connsiteY0" fmla="*/ 0 h 447949"/>
                <a:gd name="connsiteX1" fmla="*/ 172431 w 273427"/>
                <a:gd name="connsiteY1" fmla="*/ 0 h 447949"/>
                <a:gd name="connsiteX2" fmla="*/ 273426 w 273427"/>
                <a:gd name="connsiteY2" fmla="*/ 223975 h 447949"/>
                <a:gd name="connsiteX3" fmla="*/ 172431 w 273427"/>
                <a:gd name="connsiteY3" fmla="*/ 447949 h 447949"/>
                <a:gd name="connsiteX4" fmla="*/ 0 w 273427"/>
                <a:gd name="connsiteY4" fmla="*/ 447949 h 447949"/>
                <a:gd name="connsiteX5" fmla="*/ 0 w 273427"/>
                <a:gd name="connsiteY5" fmla="*/ 0 h 447949"/>
                <a:gd name="connsiteX0" fmla="*/ 0 w 273427"/>
                <a:gd name="connsiteY0" fmla="*/ 1431 h 449380"/>
                <a:gd name="connsiteX1" fmla="*/ 172431 w 273427"/>
                <a:gd name="connsiteY1" fmla="*/ 1431 h 449380"/>
                <a:gd name="connsiteX2" fmla="*/ 273426 w 273427"/>
                <a:gd name="connsiteY2" fmla="*/ 225406 h 449380"/>
                <a:gd name="connsiteX3" fmla="*/ 172431 w 273427"/>
                <a:gd name="connsiteY3" fmla="*/ 449380 h 449380"/>
                <a:gd name="connsiteX4" fmla="*/ 0 w 273427"/>
                <a:gd name="connsiteY4" fmla="*/ 449380 h 449380"/>
                <a:gd name="connsiteX5" fmla="*/ 0 w 273427"/>
                <a:gd name="connsiteY5" fmla="*/ 1431 h 449380"/>
                <a:gd name="connsiteX0" fmla="*/ 0 w 273427"/>
                <a:gd name="connsiteY0" fmla="*/ 1431 h 449752"/>
                <a:gd name="connsiteX1" fmla="*/ 172431 w 273427"/>
                <a:gd name="connsiteY1" fmla="*/ 1431 h 449752"/>
                <a:gd name="connsiteX2" fmla="*/ 273426 w 273427"/>
                <a:gd name="connsiteY2" fmla="*/ 225406 h 449752"/>
                <a:gd name="connsiteX3" fmla="*/ 172431 w 273427"/>
                <a:gd name="connsiteY3" fmla="*/ 449380 h 449752"/>
                <a:gd name="connsiteX4" fmla="*/ 0 w 273427"/>
                <a:gd name="connsiteY4" fmla="*/ 449380 h 449752"/>
                <a:gd name="connsiteX5" fmla="*/ 0 w 273427"/>
                <a:gd name="connsiteY5" fmla="*/ 1431 h 449752"/>
                <a:gd name="connsiteX0" fmla="*/ 0 w 273695"/>
                <a:gd name="connsiteY0" fmla="*/ 1431 h 449754"/>
                <a:gd name="connsiteX1" fmla="*/ 172431 w 273695"/>
                <a:gd name="connsiteY1" fmla="*/ 1431 h 449754"/>
                <a:gd name="connsiteX2" fmla="*/ 273426 w 273695"/>
                <a:gd name="connsiteY2" fmla="*/ 225406 h 449754"/>
                <a:gd name="connsiteX3" fmla="*/ 141476 w 273695"/>
                <a:gd name="connsiteY3" fmla="*/ 449383 h 449754"/>
                <a:gd name="connsiteX4" fmla="*/ 0 w 273695"/>
                <a:gd name="connsiteY4" fmla="*/ 449380 h 449754"/>
                <a:gd name="connsiteX5" fmla="*/ 0 w 273695"/>
                <a:gd name="connsiteY5" fmla="*/ 1431 h 449754"/>
                <a:gd name="connsiteX0" fmla="*/ 0 w 273427"/>
                <a:gd name="connsiteY0" fmla="*/ 1429 h 449752"/>
                <a:gd name="connsiteX1" fmla="*/ 139093 w 273427"/>
                <a:gd name="connsiteY1" fmla="*/ 1432 h 449752"/>
                <a:gd name="connsiteX2" fmla="*/ 273426 w 273427"/>
                <a:gd name="connsiteY2" fmla="*/ 225404 h 449752"/>
                <a:gd name="connsiteX3" fmla="*/ 141476 w 273427"/>
                <a:gd name="connsiteY3" fmla="*/ 449381 h 449752"/>
                <a:gd name="connsiteX4" fmla="*/ 0 w 273427"/>
                <a:gd name="connsiteY4" fmla="*/ 449378 h 449752"/>
                <a:gd name="connsiteX5" fmla="*/ 0 w 273427"/>
                <a:gd name="connsiteY5" fmla="*/ 1429 h 4497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73427" h="449752">
                  <a:moveTo>
                    <a:pt x="0" y="1429"/>
                  </a:moveTo>
                  <a:cubicBezTo>
                    <a:pt x="57477" y="1429"/>
                    <a:pt x="103047" y="-1788"/>
                    <a:pt x="139093" y="1432"/>
                  </a:cubicBezTo>
                  <a:cubicBezTo>
                    <a:pt x="175139" y="4652"/>
                    <a:pt x="273029" y="150746"/>
                    <a:pt x="273426" y="225404"/>
                  </a:cubicBezTo>
                  <a:cubicBezTo>
                    <a:pt x="273823" y="300062"/>
                    <a:pt x="184668" y="448544"/>
                    <a:pt x="141476" y="449381"/>
                  </a:cubicBezTo>
                  <a:cubicBezTo>
                    <a:pt x="98284" y="450218"/>
                    <a:pt x="57477" y="449378"/>
                    <a:pt x="0" y="449378"/>
                  </a:cubicBezTo>
                  <a:lnTo>
                    <a:pt x="0" y="1429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65" name="楕円 764">
              <a:extLst>
                <a:ext uri="{FF2B5EF4-FFF2-40B4-BE49-F238E27FC236}">
                  <a16:creationId xmlns:a16="http://schemas.microsoft.com/office/drawing/2014/main" id="{C5CC694A-E2F5-441B-B928-A8FB90A28CA6}"/>
                </a:ext>
              </a:extLst>
            </p:cNvPr>
            <p:cNvSpPr/>
            <p:nvPr/>
          </p:nvSpPr>
          <p:spPr bwMode="auto">
            <a:xfrm>
              <a:off x="587515" y="5809214"/>
              <a:ext cx="495055" cy="73144"/>
            </a:xfrm>
            <a:prstGeom prst="ellipse">
              <a:avLst/>
            </a:prstGeom>
            <a:solidFill>
              <a:schemeClr val="tx1">
                <a:lumMod val="65000"/>
                <a:lumOff val="3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47" name="グループ化 46">
            <a:extLst>
              <a:ext uri="{FF2B5EF4-FFF2-40B4-BE49-F238E27FC236}">
                <a16:creationId xmlns:a16="http://schemas.microsoft.com/office/drawing/2014/main" id="{3663D907-0B84-478A-9609-5C6E6CA64941}"/>
              </a:ext>
            </a:extLst>
          </p:cNvPr>
          <p:cNvGrpSpPr/>
          <p:nvPr/>
        </p:nvGrpSpPr>
        <p:grpSpPr>
          <a:xfrm>
            <a:off x="1289984" y="5588715"/>
            <a:ext cx="495055" cy="943770"/>
            <a:chOff x="1289984" y="5588715"/>
            <a:chExt cx="495055" cy="943770"/>
          </a:xfrm>
        </p:grpSpPr>
        <p:sp>
          <p:nvSpPr>
            <p:cNvPr id="690" name="フリーフォーム: 図形 689">
              <a:extLst>
                <a:ext uri="{FF2B5EF4-FFF2-40B4-BE49-F238E27FC236}">
                  <a16:creationId xmlns:a16="http://schemas.microsoft.com/office/drawing/2014/main" id="{B42C91E8-9674-4397-9D9E-A480EE0751B6}"/>
                </a:ext>
              </a:extLst>
            </p:cNvPr>
            <p:cNvSpPr/>
            <p:nvPr/>
          </p:nvSpPr>
          <p:spPr bwMode="auto">
            <a:xfrm>
              <a:off x="1352418" y="6078912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95" name="正方形/長方形 694">
              <a:extLst>
                <a:ext uri="{FF2B5EF4-FFF2-40B4-BE49-F238E27FC236}">
                  <a16:creationId xmlns:a16="http://schemas.microsoft.com/office/drawing/2014/main" id="{7BC3AFD9-0BA4-488F-A0D0-7C79192860F3}"/>
                </a:ext>
              </a:extLst>
            </p:cNvPr>
            <p:cNvSpPr/>
            <p:nvPr/>
          </p:nvSpPr>
          <p:spPr bwMode="auto">
            <a:xfrm>
              <a:off x="1514651" y="6118802"/>
              <a:ext cx="45719" cy="413683"/>
            </a:xfrm>
            <a:prstGeom prst="rect">
              <a:avLst/>
            </a:prstGeom>
            <a:solidFill>
              <a:schemeClr val="tx1">
                <a:lumMod val="65000"/>
                <a:lumOff val="3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62" name="楕円 761">
              <a:extLst>
                <a:ext uri="{FF2B5EF4-FFF2-40B4-BE49-F238E27FC236}">
                  <a16:creationId xmlns:a16="http://schemas.microsoft.com/office/drawing/2014/main" id="{54C5546F-9CA6-4037-9855-B9D9EC9274F3}"/>
                </a:ext>
              </a:extLst>
            </p:cNvPr>
            <p:cNvSpPr/>
            <p:nvPr/>
          </p:nvSpPr>
          <p:spPr bwMode="auto">
            <a:xfrm>
              <a:off x="1320585" y="5684950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66" name="フリーフォーム: 図形 765">
              <a:extLst>
                <a:ext uri="{FF2B5EF4-FFF2-40B4-BE49-F238E27FC236}">
                  <a16:creationId xmlns:a16="http://schemas.microsoft.com/office/drawing/2014/main" id="{39F131BD-BCA7-47FE-BE3A-01665CDCA0B4}"/>
                </a:ext>
              </a:extLst>
            </p:cNvPr>
            <p:cNvSpPr/>
            <p:nvPr/>
          </p:nvSpPr>
          <p:spPr bwMode="auto">
            <a:xfrm>
              <a:off x="1312316" y="5588715"/>
              <a:ext cx="450390" cy="257099"/>
            </a:xfrm>
            <a:custGeom>
              <a:avLst/>
              <a:gdLst>
                <a:gd name="connsiteX0" fmla="*/ 225195 w 450390"/>
                <a:gd name="connsiteY0" fmla="*/ 0 h 257099"/>
                <a:gd name="connsiteX1" fmla="*/ 450390 w 450390"/>
                <a:gd name="connsiteY1" fmla="*/ 241864 h 257099"/>
                <a:gd name="connsiteX2" fmla="*/ 447526 w 450390"/>
                <a:gd name="connsiteY2" fmla="*/ 257099 h 257099"/>
                <a:gd name="connsiteX3" fmla="*/ 437755 w 450390"/>
                <a:gd name="connsiteY3" fmla="*/ 254750 h 257099"/>
                <a:gd name="connsiteX4" fmla="*/ 225195 w 450390"/>
                <a:gd name="connsiteY4" fmla="*/ 235743 h 257099"/>
                <a:gd name="connsiteX5" fmla="*/ 12635 w 450390"/>
                <a:gd name="connsiteY5" fmla="*/ 254750 h 257099"/>
                <a:gd name="connsiteX6" fmla="*/ 2864 w 450390"/>
                <a:gd name="connsiteY6" fmla="*/ 257099 h 257099"/>
                <a:gd name="connsiteX7" fmla="*/ 0 w 450390"/>
                <a:gd name="connsiteY7" fmla="*/ 241864 h 257099"/>
                <a:gd name="connsiteX8" fmla="*/ 225195 w 450390"/>
                <a:gd name="connsiteY8" fmla="*/ 0 h 2570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50390" h="257099">
                  <a:moveTo>
                    <a:pt x="225195" y="0"/>
                  </a:moveTo>
                  <a:cubicBezTo>
                    <a:pt x="349567" y="0"/>
                    <a:pt x="450390" y="108286"/>
                    <a:pt x="450390" y="241864"/>
                  </a:cubicBezTo>
                  <a:lnTo>
                    <a:pt x="447526" y="257099"/>
                  </a:lnTo>
                  <a:lnTo>
                    <a:pt x="437755" y="254750"/>
                  </a:lnTo>
                  <a:cubicBezTo>
                    <a:pt x="372423" y="242511"/>
                    <a:pt x="300593" y="235743"/>
                    <a:pt x="225195" y="235743"/>
                  </a:cubicBezTo>
                  <a:cubicBezTo>
                    <a:pt x="149797" y="235743"/>
                    <a:pt x="77968" y="242511"/>
                    <a:pt x="12635" y="254750"/>
                  </a:cubicBezTo>
                  <a:lnTo>
                    <a:pt x="2864" y="257099"/>
                  </a:lnTo>
                  <a:lnTo>
                    <a:pt x="0" y="241864"/>
                  </a:lnTo>
                  <a:cubicBezTo>
                    <a:pt x="0" y="108286"/>
                    <a:pt x="100823" y="0"/>
                    <a:pt x="225195" y="0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67" name="グループ化 766">
              <a:extLst>
                <a:ext uri="{FF2B5EF4-FFF2-40B4-BE49-F238E27FC236}">
                  <a16:creationId xmlns:a16="http://schemas.microsoft.com/office/drawing/2014/main" id="{64CCC287-BB19-4FEA-A4AC-6C3ECD37788E}"/>
                </a:ext>
              </a:extLst>
            </p:cNvPr>
            <p:cNvGrpSpPr/>
            <p:nvPr/>
          </p:nvGrpSpPr>
          <p:grpSpPr>
            <a:xfrm>
              <a:off x="1705827" y="5840814"/>
              <a:ext cx="70927" cy="238103"/>
              <a:chOff x="1683509" y="535275"/>
              <a:chExt cx="110022" cy="238103"/>
            </a:xfrm>
            <a:solidFill>
              <a:schemeClr val="tx1">
                <a:lumMod val="65000"/>
                <a:lumOff val="35000"/>
              </a:schemeClr>
            </a:solidFill>
          </p:grpSpPr>
          <p:sp>
            <p:nvSpPr>
              <p:cNvPr id="768" name="楕円 767">
                <a:extLst>
                  <a:ext uri="{FF2B5EF4-FFF2-40B4-BE49-F238E27FC236}">
                    <a16:creationId xmlns:a16="http://schemas.microsoft.com/office/drawing/2014/main" id="{6529D946-926E-4531-90AE-71D7C838646E}"/>
                  </a:ext>
                </a:extLst>
              </p:cNvPr>
              <p:cNvSpPr/>
              <p:nvPr/>
            </p:nvSpPr>
            <p:spPr bwMode="auto">
              <a:xfrm rot="5400000">
                <a:off x="1602801" y="615983"/>
                <a:ext cx="238102" cy="76685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69" name="楕円 768">
                <a:extLst>
                  <a:ext uri="{FF2B5EF4-FFF2-40B4-BE49-F238E27FC236}">
                    <a16:creationId xmlns:a16="http://schemas.microsoft.com/office/drawing/2014/main" id="{E7E9AB2A-8497-4722-A36A-4906220C105F}"/>
                  </a:ext>
                </a:extLst>
              </p:cNvPr>
              <p:cNvSpPr/>
              <p:nvPr/>
            </p:nvSpPr>
            <p:spPr bwMode="auto">
              <a:xfrm rot="5400000">
                <a:off x="1636138" y="615984"/>
                <a:ext cx="238102" cy="76685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70" name="楕円 769">
              <a:extLst>
                <a:ext uri="{FF2B5EF4-FFF2-40B4-BE49-F238E27FC236}">
                  <a16:creationId xmlns:a16="http://schemas.microsoft.com/office/drawing/2014/main" id="{82390B26-B467-470E-B629-F77DEA7501D3}"/>
                </a:ext>
              </a:extLst>
            </p:cNvPr>
            <p:cNvSpPr/>
            <p:nvPr/>
          </p:nvSpPr>
          <p:spPr bwMode="auto">
            <a:xfrm>
              <a:off x="1289984" y="5809214"/>
              <a:ext cx="495055" cy="73144"/>
            </a:xfrm>
            <a:prstGeom prst="ellipse">
              <a:avLst/>
            </a:prstGeom>
            <a:solidFill>
              <a:schemeClr val="tx1">
                <a:lumMod val="65000"/>
                <a:lumOff val="3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6EEBE26C-E365-4D87-A506-07C4656C2736}"/>
              </a:ext>
            </a:extLst>
          </p:cNvPr>
          <p:cNvGrpSpPr/>
          <p:nvPr/>
        </p:nvGrpSpPr>
        <p:grpSpPr>
          <a:xfrm>
            <a:off x="1963800" y="264819"/>
            <a:ext cx="493150" cy="966388"/>
            <a:chOff x="1963800" y="264819"/>
            <a:chExt cx="493150" cy="966388"/>
          </a:xfrm>
        </p:grpSpPr>
        <p:sp>
          <p:nvSpPr>
            <p:cNvPr id="249" name="フリーフォーム: 図形 248">
              <a:extLst>
                <a:ext uri="{FF2B5EF4-FFF2-40B4-BE49-F238E27FC236}">
                  <a16:creationId xmlns:a16="http://schemas.microsoft.com/office/drawing/2014/main" id="{63B629F5-4DFE-4434-A458-7D50BEB7A48B}"/>
                </a:ext>
              </a:extLst>
            </p:cNvPr>
            <p:cNvSpPr/>
            <p:nvPr/>
          </p:nvSpPr>
          <p:spPr bwMode="auto">
            <a:xfrm>
              <a:off x="2026312" y="773373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52" name="正方形/長方形 251">
              <a:extLst>
                <a:ext uri="{FF2B5EF4-FFF2-40B4-BE49-F238E27FC236}">
                  <a16:creationId xmlns:a16="http://schemas.microsoft.com/office/drawing/2014/main" id="{60A4DBE9-AF05-43F0-9FA8-2AEBAEC25D31}"/>
                </a:ext>
              </a:extLst>
            </p:cNvPr>
            <p:cNvSpPr/>
            <p:nvPr/>
          </p:nvSpPr>
          <p:spPr bwMode="auto">
            <a:xfrm>
              <a:off x="2188016" y="813263"/>
              <a:ext cx="45719" cy="413683"/>
            </a:xfrm>
            <a:prstGeom prst="rect">
              <a:avLst/>
            </a:pr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08" name="楕円 707">
              <a:extLst>
                <a:ext uri="{FF2B5EF4-FFF2-40B4-BE49-F238E27FC236}">
                  <a16:creationId xmlns:a16="http://schemas.microsoft.com/office/drawing/2014/main" id="{A63EDCD6-3A19-4AB2-B112-86B950350776}"/>
                </a:ext>
              </a:extLst>
            </p:cNvPr>
            <p:cNvSpPr/>
            <p:nvPr/>
          </p:nvSpPr>
          <p:spPr bwMode="auto">
            <a:xfrm>
              <a:off x="1994479" y="379411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16" name="矢印: 五方向 6">
              <a:extLst>
                <a:ext uri="{FF2B5EF4-FFF2-40B4-BE49-F238E27FC236}">
                  <a16:creationId xmlns:a16="http://schemas.microsoft.com/office/drawing/2014/main" id="{1790E121-9586-4DE4-9709-D756904C5DBC}"/>
                </a:ext>
              </a:extLst>
            </p:cNvPr>
            <p:cNvSpPr/>
            <p:nvPr/>
          </p:nvSpPr>
          <p:spPr bwMode="auto">
            <a:xfrm rot="16200000">
              <a:off x="2074163" y="176657"/>
              <a:ext cx="273427" cy="449752"/>
            </a:xfrm>
            <a:custGeom>
              <a:avLst/>
              <a:gdLst>
                <a:gd name="connsiteX0" fmla="*/ 0 w 273426"/>
                <a:gd name="connsiteY0" fmla="*/ 0 h 447949"/>
                <a:gd name="connsiteX1" fmla="*/ 172431 w 273426"/>
                <a:gd name="connsiteY1" fmla="*/ 0 h 447949"/>
                <a:gd name="connsiteX2" fmla="*/ 273426 w 273426"/>
                <a:gd name="connsiteY2" fmla="*/ 223975 h 447949"/>
                <a:gd name="connsiteX3" fmla="*/ 172431 w 273426"/>
                <a:gd name="connsiteY3" fmla="*/ 447949 h 447949"/>
                <a:gd name="connsiteX4" fmla="*/ 0 w 273426"/>
                <a:gd name="connsiteY4" fmla="*/ 447949 h 447949"/>
                <a:gd name="connsiteX5" fmla="*/ 0 w 273426"/>
                <a:gd name="connsiteY5" fmla="*/ 0 h 447949"/>
                <a:gd name="connsiteX0" fmla="*/ 0 w 273427"/>
                <a:gd name="connsiteY0" fmla="*/ 0 h 447949"/>
                <a:gd name="connsiteX1" fmla="*/ 172431 w 273427"/>
                <a:gd name="connsiteY1" fmla="*/ 0 h 447949"/>
                <a:gd name="connsiteX2" fmla="*/ 273426 w 273427"/>
                <a:gd name="connsiteY2" fmla="*/ 223975 h 447949"/>
                <a:gd name="connsiteX3" fmla="*/ 172431 w 273427"/>
                <a:gd name="connsiteY3" fmla="*/ 447949 h 447949"/>
                <a:gd name="connsiteX4" fmla="*/ 0 w 273427"/>
                <a:gd name="connsiteY4" fmla="*/ 447949 h 447949"/>
                <a:gd name="connsiteX5" fmla="*/ 0 w 273427"/>
                <a:gd name="connsiteY5" fmla="*/ 0 h 447949"/>
                <a:gd name="connsiteX0" fmla="*/ 0 w 273427"/>
                <a:gd name="connsiteY0" fmla="*/ 1431 h 449380"/>
                <a:gd name="connsiteX1" fmla="*/ 172431 w 273427"/>
                <a:gd name="connsiteY1" fmla="*/ 1431 h 449380"/>
                <a:gd name="connsiteX2" fmla="*/ 273426 w 273427"/>
                <a:gd name="connsiteY2" fmla="*/ 225406 h 449380"/>
                <a:gd name="connsiteX3" fmla="*/ 172431 w 273427"/>
                <a:gd name="connsiteY3" fmla="*/ 449380 h 449380"/>
                <a:gd name="connsiteX4" fmla="*/ 0 w 273427"/>
                <a:gd name="connsiteY4" fmla="*/ 449380 h 449380"/>
                <a:gd name="connsiteX5" fmla="*/ 0 w 273427"/>
                <a:gd name="connsiteY5" fmla="*/ 1431 h 449380"/>
                <a:gd name="connsiteX0" fmla="*/ 0 w 273427"/>
                <a:gd name="connsiteY0" fmla="*/ 1431 h 449752"/>
                <a:gd name="connsiteX1" fmla="*/ 172431 w 273427"/>
                <a:gd name="connsiteY1" fmla="*/ 1431 h 449752"/>
                <a:gd name="connsiteX2" fmla="*/ 273426 w 273427"/>
                <a:gd name="connsiteY2" fmla="*/ 225406 h 449752"/>
                <a:gd name="connsiteX3" fmla="*/ 172431 w 273427"/>
                <a:gd name="connsiteY3" fmla="*/ 449380 h 449752"/>
                <a:gd name="connsiteX4" fmla="*/ 0 w 273427"/>
                <a:gd name="connsiteY4" fmla="*/ 449380 h 449752"/>
                <a:gd name="connsiteX5" fmla="*/ 0 w 273427"/>
                <a:gd name="connsiteY5" fmla="*/ 1431 h 449752"/>
                <a:gd name="connsiteX0" fmla="*/ 0 w 273695"/>
                <a:gd name="connsiteY0" fmla="*/ 1431 h 449754"/>
                <a:gd name="connsiteX1" fmla="*/ 172431 w 273695"/>
                <a:gd name="connsiteY1" fmla="*/ 1431 h 449754"/>
                <a:gd name="connsiteX2" fmla="*/ 273426 w 273695"/>
                <a:gd name="connsiteY2" fmla="*/ 225406 h 449754"/>
                <a:gd name="connsiteX3" fmla="*/ 141476 w 273695"/>
                <a:gd name="connsiteY3" fmla="*/ 449383 h 449754"/>
                <a:gd name="connsiteX4" fmla="*/ 0 w 273695"/>
                <a:gd name="connsiteY4" fmla="*/ 449380 h 449754"/>
                <a:gd name="connsiteX5" fmla="*/ 0 w 273695"/>
                <a:gd name="connsiteY5" fmla="*/ 1431 h 449754"/>
                <a:gd name="connsiteX0" fmla="*/ 0 w 273427"/>
                <a:gd name="connsiteY0" fmla="*/ 1429 h 449752"/>
                <a:gd name="connsiteX1" fmla="*/ 139093 w 273427"/>
                <a:gd name="connsiteY1" fmla="*/ 1432 h 449752"/>
                <a:gd name="connsiteX2" fmla="*/ 273426 w 273427"/>
                <a:gd name="connsiteY2" fmla="*/ 225404 h 449752"/>
                <a:gd name="connsiteX3" fmla="*/ 141476 w 273427"/>
                <a:gd name="connsiteY3" fmla="*/ 449381 h 449752"/>
                <a:gd name="connsiteX4" fmla="*/ 0 w 273427"/>
                <a:gd name="connsiteY4" fmla="*/ 449378 h 449752"/>
                <a:gd name="connsiteX5" fmla="*/ 0 w 273427"/>
                <a:gd name="connsiteY5" fmla="*/ 1429 h 4497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73427" h="449752">
                  <a:moveTo>
                    <a:pt x="0" y="1429"/>
                  </a:moveTo>
                  <a:cubicBezTo>
                    <a:pt x="57477" y="1429"/>
                    <a:pt x="103047" y="-1788"/>
                    <a:pt x="139093" y="1432"/>
                  </a:cubicBezTo>
                  <a:cubicBezTo>
                    <a:pt x="175139" y="4652"/>
                    <a:pt x="273029" y="150746"/>
                    <a:pt x="273426" y="225404"/>
                  </a:cubicBezTo>
                  <a:cubicBezTo>
                    <a:pt x="273823" y="300062"/>
                    <a:pt x="184668" y="448544"/>
                    <a:pt x="141476" y="449381"/>
                  </a:cubicBezTo>
                  <a:cubicBezTo>
                    <a:pt x="98284" y="450218"/>
                    <a:pt x="57477" y="449378"/>
                    <a:pt x="0" y="449378"/>
                  </a:cubicBezTo>
                  <a:lnTo>
                    <a:pt x="0" y="1429"/>
                  </a:ln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72" name="グループ化 771">
              <a:extLst>
                <a:ext uri="{FF2B5EF4-FFF2-40B4-BE49-F238E27FC236}">
                  <a16:creationId xmlns:a16="http://schemas.microsoft.com/office/drawing/2014/main" id="{A0D2E8E3-ABE7-47C0-8812-51BFF5D8B239}"/>
                </a:ext>
              </a:extLst>
            </p:cNvPr>
            <p:cNvGrpSpPr/>
            <p:nvPr/>
          </p:nvGrpSpPr>
          <p:grpSpPr>
            <a:xfrm>
              <a:off x="1963800" y="294472"/>
              <a:ext cx="493150" cy="936735"/>
              <a:chOff x="1964300" y="294472"/>
              <a:chExt cx="493150" cy="936735"/>
            </a:xfrm>
          </p:grpSpPr>
          <p:grpSp>
            <p:nvGrpSpPr>
              <p:cNvPr id="773" name="グループ化 772">
                <a:extLst>
                  <a:ext uri="{FF2B5EF4-FFF2-40B4-BE49-F238E27FC236}">
                    <a16:creationId xmlns:a16="http://schemas.microsoft.com/office/drawing/2014/main" id="{3BDECCCF-3B38-4C3F-AEDF-1414BED56527}"/>
                  </a:ext>
                </a:extLst>
              </p:cNvPr>
              <p:cNvGrpSpPr/>
              <p:nvPr/>
            </p:nvGrpSpPr>
            <p:grpSpPr>
              <a:xfrm>
                <a:off x="1964300" y="294472"/>
                <a:ext cx="493150" cy="518791"/>
                <a:chOff x="1964300" y="294472"/>
                <a:chExt cx="493150" cy="518791"/>
              </a:xfrm>
              <a:solidFill>
                <a:schemeClr val="tx1">
                  <a:lumMod val="65000"/>
                  <a:lumOff val="35000"/>
                </a:schemeClr>
              </a:solidFill>
            </p:grpSpPr>
            <p:sp>
              <p:nvSpPr>
                <p:cNvPr id="775" name="フリーフォーム: 図形 774">
                  <a:extLst>
                    <a:ext uri="{FF2B5EF4-FFF2-40B4-BE49-F238E27FC236}">
                      <a16:creationId xmlns:a16="http://schemas.microsoft.com/office/drawing/2014/main" id="{020A989F-3A8F-4D43-A223-F574E55781A9}"/>
                    </a:ext>
                  </a:extLst>
                </p:cNvPr>
                <p:cNvSpPr/>
                <p:nvPr/>
              </p:nvSpPr>
              <p:spPr bwMode="auto">
                <a:xfrm>
                  <a:off x="1996950" y="375761"/>
                  <a:ext cx="434307" cy="379095"/>
                </a:xfrm>
                <a:custGeom>
                  <a:avLst/>
                  <a:gdLst>
                    <a:gd name="connsiteX0" fmla="*/ 89535 w 434307"/>
                    <a:gd name="connsiteY0" fmla="*/ 333375 h 379095"/>
                    <a:gd name="connsiteX1" fmla="*/ 344771 w 434307"/>
                    <a:gd name="connsiteY1" fmla="*/ 333375 h 379095"/>
                    <a:gd name="connsiteX2" fmla="*/ 367631 w 434307"/>
                    <a:gd name="connsiteY2" fmla="*/ 356235 h 379095"/>
                    <a:gd name="connsiteX3" fmla="*/ 344771 w 434307"/>
                    <a:gd name="connsiteY3" fmla="*/ 379095 h 379095"/>
                    <a:gd name="connsiteX4" fmla="*/ 89535 w 434307"/>
                    <a:gd name="connsiteY4" fmla="*/ 379095 h 379095"/>
                    <a:gd name="connsiteX5" fmla="*/ 66675 w 434307"/>
                    <a:gd name="connsiteY5" fmla="*/ 356235 h 379095"/>
                    <a:gd name="connsiteX6" fmla="*/ 89535 w 434307"/>
                    <a:gd name="connsiteY6" fmla="*/ 333375 h 379095"/>
                    <a:gd name="connsiteX7" fmla="*/ 11905 w 434307"/>
                    <a:gd name="connsiteY7" fmla="*/ 272105 h 379095"/>
                    <a:gd name="connsiteX8" fmla="*/ 11905 w 434307"/>
                    <a:gd name="connsiteY8" fmla="*/ 272105 h 379095"/>
                    <a:gd name="connsiteX9" fmla="*/ 11905 w 434307"/>
                    <a:gd name="connsiteY9" fmla="*/ 272106 h 379095"/>
                    <a:gd name="connsiteX10" fmla="*/ 34765 w 434307"/>
                    <a:gd name="connsiteY10" fmla="*/ 249246 h 379095"/>
                    <a:gd name="connsiteX11" fmla="*/ 399542 w 434307"/>
                    <a:gd name="connsiteY11" fmla="*/ 249246 h 379095"/>
                    <a:gd name="connsiteX12" fmla="*/ 422402 w 434307"/>
                    <a:gd name="connsiteY12" fmla="*/ 272106 h 379095"/>
                    <a:gd name="connsiteX13" fmla="*/ 422401 w 434307"/>
                    <a:gd name="connsiteY13" fmla="*/ 272106 h 379095"/>
                    <a:gd name="connsiteX14" fmla="*/ 399541 w 434307"/>
                    <a:gd name="connsiteY14" fmla="*/ 294966 h 379095"/>
                    <a:gd name="connsiteX15" fmla="*/ 34765 w 434307"/>
                    <a:gd name="connsiteY15" fmla="*/ 294965 h 379095"/>
                    <a:gd name="connsiteX16" fmla="*/ 18601 w 434307"/>
                    <a:gd name="connsiteY16" fmla="*/ 288269 h 379095"/>
                    <a:gd name="connsiteX17" fmla="*/ 11905 w 434307"/>
                    <a:gd name="connsiteY17" fmla="*/ 272105 h 379095"/>
                    <a:gd name="connsiteX18" fmla="*/ 18601 w 434307"/>
                    <a:gd name="connsiteY18" fmla="*/ 255942 h 379095"/>
                    <a:gd name="connsiteX19" fmla="*/ 34765 w 434307"/>
                    <a:gd name="connsiteY19" fmla="*/ 249246 h 379095"/>
                    <a:gd name="connsiteX20" fmla="*/ 0 w 434307"/>
                    <a:gd name="connsiteY20" fmla="*/ 111380 h 379095"/>
                    <a:gd name="connsiteX21" fmla="*/ 0 w 434307"/>
                    <a:gd name="connsiteY21" fmla="*/ 111380 h 379095"/>
                    <a:gd name="connsiteX22" fmla="*/ 0 w 434307"/>
                    <a:gd name="connsiteY22" fmla="*/ 111381 h 379095"/>
                    <a:gd name="connsiteX23" fmla="*/ 22860 w 434307"/>
                    <a:gd name="connsiteY23" fmla="*/ 88521 h 379095"/>
                    <a:gd name="connsiteX24" fmla="*/ 411447 w 434307"/>
                    <a:gd name="connsiteY24" fmla="*/ 88521 h 379095"/>
                    <a:gd name="connsiteX25" fmla="*/ 434307 w 434307"/>
                    <a:gd name="connsiteY25" fmla="*/ 111381 h 379095"/>
                    <a:gd name="connsiteX26" fmla="*/ 434306 w 434307"/>
                    <a:gd name="connsiteY26" fmla="*/ 111381 h 379095"/>
                    <a:gd name="connsiteX27" fmla="*/ 411446 w 434307"/>
                    <a:gd name="connsiteY27" fmla="*/ 134241 h 379095"/>
                    <a:gd name="connsiteX28" fmla="*/ 22860 w 434307"/>
                    <a:gd name="connsiteY28" fmla="*/ 134240 h 379095"/>
                    <a:gd name="connsiteX29" fmla="*/ 6696 w 434307"/>
                    <a:gd name="connsiteY29" fmla="*/ 127544 h 379095"/>
                    <a:gd name="connsiteX30" fmla="*/ 0 w 434307"/>
                    <a:gd name="connsiteY30" fmla="*/ 111380 h 379095"/>
                    <a:gd name="connsiteX31" fmla="*/ 6696 w 434307"/>
                    <a:gd name="connsiteY31" fmla="*/ 95217 h 379095"/>
                    <a:gd name="connsiteX32" fmla="*/ 22860 w 434307"/>
                    <a:gd name="connsiteY32" fmla="*/ 88521 h 379095"/>
                    <a:gd name="connsiteX33" fmla="*/ 63341 w 434307"/>
                    <a:gd name="connsiteY33" fmla="*/ 0 h 379095"/>
                    <a:gd name="connsiteX34" fmla="*/ 370965 w 434307"/>
                    <a:gd name="connsiteY34" fmla="*/ 0 h 379095"/>
                    <a:gd name="connsiteX35" fmla="*/ 393825 w 434307"/>
                    <a:gd name="connsiteY35" fmla="*/ 22860 h 379095"/>
                    <a:gd name="connsiteX36" fmla="*/ 370965 w 434307"/>
                    <a:gd name="connsiteY36" fmla="*/ 45720 h 379095"/>
                    <a:gd name="connsiteX37" fmla="*/ 63341 w 434307"/>
                    <a:gd name="connsiteY37" fmla="*/ 45720 h 379095"/>
                    <a:gd name="connsiteX38" fmla="*/ 40481 w 434307"/>
                    <a:gd name="connsiteY38" fmla="*/ 22860 h 379095"/>
                    <a:gd name="connsiteX39" fmla="*/ 63341 w 434307"/>
                    <a:gd name="connsiteY39" fmla="*/ 0 h 3790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</a:cxnLst>
                  <a:rect l="l" t="t" r="r" b="b"/>
                  <a:pathLst>
                    <a:path w="434307" h="379095">
                      <a:moveTo>
                        <a:pt x="89535" y="333375"/>
                      </a:moveTo>
                      <a:lnTo>
                        <a:pt x="344771" y="333375"/>
                      </a:lnTo>
                      <a:cubicBezTo>
                        <a:pt x="357396" y="333375"/>
                        <a:pt x="367631" y="343610"/>
                        <a:pt x="367631" y="356235"/>
                      </a:cubicBezTo>
                      <a:cubicBezTo>
                        <a:pt x="367631" y="368860"/>
                        <a:pt x="357396" y="379095"/>
                        <a:pt x="344771" y="379095"/>
                      </a:cubicBezTo>
                      <a:lnTo>
                        <a:pt x="89535" y="379095"/>
                      </a:lnTo>
                      <a:cubicBezTo>
                        <a:pt x="76910" y="379095"/>
                        <a:pt x="66675" y="368860"/>
                        <a:pt x="66675" y="356235"/>
                      </a:cubicBezTo>
                      <a:cubicBezTo>
                        <a:pt x="66675" y="343610"/>
                        <a:pt x="76910" y="333375"/>
                        <a:pt x="89535" y="333375"/>
                      </a:cubicBezTo>
                      <a:close/>
                      <a:moveTo>
                        <a:pt x="11905" y="272105"/>
                      </a:moveTo>
                      <a:lnTo>
                        <a:pt x="11905" y="272105"/>
                      </a:lnTo>
                      <a:lnTo>
                        <a:pt x="11905" y="272106"/>
                      </a:lnTo>
                      <a:close/>
                      <a:moveTo>
                        <a:pt x="34765" y="249246"/>
                      </a:moveTo>
                      <a:lnTo>
                        <a:pt x="399542" y="249246"/>
                      </a:lnTo>
                      <a:cubicBezTo>
                        <a:pt x="412167" y="249246"/>
                        <a:pt x="422402" y="259481"/>
                        <a:pt x="422402" y="272106"/>
                      </a:cubicBezTo>
                      <a:lnTo>
                        <a:pt x="422401" y="272106"/>
                      </a:lnTo>
                      <a:cubicBezTo>
                        <a:pt x="422401" y="284731"/>
                        <a:pt x="412166" y="294966"/>
                        <a:pt x="399541" y="294966"/>
                      </a:cubicBezTo>
                      <a:lnTo>
                        <a:pt x="34765" y="294965"/>
                      </a:lnTo>
                      <a:cubicBezTo>
                        <a:pt x="28452" y="294965"/>
                        <a:pt x="22737" y="292406"/>
                        <a:pt x="18601" y="288269"/>
                      </a:cubicBezTo>
                      <a:lnTo>
                        <a:pt x="11905" y="272105"/>
                      </a:lnTo>
                      <a:lnTo>
                        <a:pt x="18601" y="255942"/>
                      </a:lnTo>
                      <a:cubicBezTo>
                        <a:pt x="22737" y="251805"/>
                        <a:pt x="28452" y="249246"/>
                        <a:pt x="34765" y="249246"/>
                      </a:cubicBezTo>
                      <a:close/>
                      <a:moveTo>
                        <a:pt x="0" y="111380"/>
                      </a:moveTo>
                      <a:lnTo>
                        <a:pt x="0" y="111380"/>
                      </a:lnTo>
                      <a:lnTo>
                        <a:pt x="0" y="111381"/>
                      </a:lnTo>
                      <a:close/>
                      <a:moveTo>
                        <a:pt x="22860" y="88521"/>
                      </a:moveTo>
                      <a:lnTo>
                        <a:pt x="411447" y="88521"/>
                      </a:lnTo>
                      <a:cubicBezTo>
                        <a:pt x="424072" y="88521"/>
                        <a:pt x="434307" y="98756"/>
                        <a:pt x="434307" y="111381"/>
                      </a:cubicBezTo>
                      <a:lnTo>
                        <a:pt x="434306" y="111381"/>
                      </a:lnTo>
                      <a:cubicBezTo>
                        <a:pt x="434306" y="124006"/>
                        <a:pt x="424071" y="134241"/>
                        <a:pt x="411446" y="134241"/>
                      </a:cubicBezTo>
                      <a:lnTo>
                        <a:pt x="22860" y="134240"/>
                      </a:lnTo>
                      <a:cubicBezTo>
                        <a:pt x="16547" y="134240"/>
                        <a:pt x="10832" y="131681"/>
                        <a:pt x="6696" y="127544"/>
                      </a:cubicBezTo>
                      <a:lnTo>
                        <a:pt x="0" y="111380"/>
                      </a:lnTo>
                      <a:lnTo>
                        <a:pt x="6696" y="95217"/>
                      </a:lnTo>
                      <a:cubicBezTo>
                        <a:pt x="10832" y="91080"/>
                        <a:pt x="16547" y="88521"/>
                        <a:pt x="22860" y="88521"/>
                      </a:cubicBezTo>
                      <a:close/>
                      <a:moveTo>
                        <a:pt x="63341" y="0"/>
                      </a:moveTo>
                      <a:lnTo>
                        <a:pt x="370965" y="0"/>
                      </a:lnTo>
                      <a:cubicBezTo>
                        <a:pt x="383590" y="0"/>
                        <a:pt x="393825" y="10235"/>
                        <a:pt x="393825" y="22860"/>
                      </a:cubicBezTo>
                      <a:cubicBezTo>
                        <a:pt x="393825" y="35485"/>
                        <a:pt x="383590" y="45720"/>
                        <a:pt x="370965" y="45720"/>
                      </a:cubicBezTo>
                      <a:lnTo>
                        <a:pt x="63341" y="45720"/>
                      </a:lnTo>
                      <a:cubicBezTo>
                        <a:pt x="50716" y="45720"/>
                        <a:pt x="40481" y="35485"/>
                        <a:pt x="40481" y="22860"/>
                      </a:cubicBezTo>
                      <a:cubicBezTo>
                        <a:pt x="40481" y="10235"/>
                        <a:pt x="50716" y="0"/>
                        <a:pt x="63341" y="0"/>
                      </a:cubicBez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76" name="円: 塗りつぶしなし 775">
                  <a:extLst>
                    <a:ext uri="{FF2B5EF4-FFF2-40B4-BE49-F238E27FC236}">
                      <a16:creationId xmlns:a16="http://schemas.microsoft.com/office/drawing/2014/main" id="{A456F361-0B80-4E16-AD8B-DB5B55799AAE}"/>
                    </a:ext>
                  </a:extLst>
                </p:cNvPr>
                <p:cNvSpPr/>
                <p:nvPr/>
              </p:nvSpPr>
              <p:spPr bwMode="auto">
                <a:xfrm>
                  <a:off x="1964300" y="294472"/>
                  <a:ext cx="493150" cy="518791"/>
                </a:xfrm>
                <a:prstGeom prst="donut">
                  <a:avLst>
                    <a:gd name="adj" fmla="val 8069"/>
                  </a:avLst>
                </a:pr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774" name="フリーフォーム: 図形 773">
                <a:extLst>
                  <a:ext uri="{FF2B5EF4-FFF2-40B4-BE49-F238E27FC236}">
                    <a16:creationId xmlns:a16="http://schemas.microsoft.com/office/drawing/2014/main" id="{2BD3D5F4-B7F0-4ED1-91C7-63B8A3CBB265}"/>
                  </a:ext>
                </a:extLst>
              </p:cNvPr>
              <p:cNvSpPr/>
              <p:nvPr/>
            </p:nvSpPr>
            <p:spPr bwMode="auto">
              <a:xfrm>
                <a:off x="2016687" y="813955"/>
                <a:ext cx="388376" cy="417252"/>
              </a:xfrm>
              <a:custGeom>
                <a:avLst/>
                <a:gdLst>
                  <a:gd name="connsiteX0" fmla="*/ 71492 w 331226"/>
                  <a:gd name="connsiteY0" fmla="*/ 0 h 380673"/>
                  <a:gd name="connsiteX1" fmla="*/ 101149 w 331226"/>
                  <a:gd name="connsiteY1" fmla="*/ 19995 h 380673"/>
                  <a:gd name="connsiteX2" fmla="*/ 165613 w 331226"/>
                  <a:gd name="connsiteY2" fmla="*/ 33010 h 380673"/>
                  <a:gd name="connsiteX3" fmla="*/ 230077 w 331226"/>
                  <a:gd name="connsiteY3" fmla="*/ 19995 h 380673"/>
                  <a:gd name="connsiteX4" fmla="*/ 259735 w 331226"/>
                  <a:gd name="connsiteY4" fmla="*/ 0 h 380673"/>
                  <a:gd name="connsiteX5" fmla="*/ 282719 w 331226"/>
                  <a:gd name="connsiteY5" fmla="*/ 15497 h 380673"/>
                  <a:gd name="connsiteX6" fmla="*/ 331226 w 331226"/>
                  <a:gd name="connsiteY6" fmla="*/ 132603 h 380673"/>
                  <a:gd name="connsiteX7" fmla="*/ 331226 w 331226"/>
                  <a:gd name="connsiteY7" fmla="*/ 215060 h 380673"/>
                  <a:gd name="connsiteX8" fmla="*/ 165613 w 331226"/>
                  <a:gd name="connsiteY8" fmla="*/ 380673 h 380673"/>
                  <a:gd name="connsiteX9" fmla="*/ 0 w 331226"/>
                  <a:gd name="connsiteY9" fmla="*/ 215060 h 380673"/>
                  <a:gd name="connsiteX10" fmla="*/ 0 w 331226"/>
                  <a:gd name="connsiteY10" fmla="*/ 132603 h 380673"/>
                  <a:gd name="connsiteX11" fmla="*/ 48507 w 331226"/>
                  <a:gd name="connsiteY11" fmla="*/ 15497 h 3806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31226" h="380673">
                    <a:moveTo>
                      <a:pt x="71492" y="0"/>
                    </a:moveTo>
                    <a:lnTo>
                      <a:pt x="101149" y="19995"/>
                    </a:lnTo>
                    <a:cubicBezTo>
                      <a:pt x="120963" y="28376"/>
                      <a:pt x="142747" y="33010"/>
                      <a:pt x="165613" y="33010"/>
                    </a:cubicBezTo>
                    <a:cubicBezTo>
                      <a:pt x="188480" y="33010"/>
                      <a:pt x="210264" y="28376"/>
                      <a:pt x="230077" y="19995"/>
                    </a:cubicBezTo>
                    <a:lnTo>
                      <a:pt x="259735" y="0"/>
                    </a:lnTo>
                    <a:lnTo>
                      <a:pt x="282719" y="15497"/>
                    </a:lnTo>
                    <a:cubicBezTo>
                      <a:pt x="312689" y="45467"/>
                      <a:pt x="331226" y="86870"/>
                      <a:pt x="331226" y="132603"/>
                    </a:cubicBezTo>
                    <a:lnTo>
                      <a:pt x="331226" y="215060"/>
                    </a:lnTo>
                    <a:cubicBezTo>
                      <a:pt x="331226" y="306526"/>
                      <a:pt x="257079" y="380673"/>
                      <a:pt x="165613" y="380673"/>
                    </a:cubicBezTo>
                    <a:cubicBezTo>
                      <a:pt x="74147" y="380673"/>
                      <a:pt x="0" y="306526"/>
                      <a:pt x="0" y="215060"/>
                    </a:cubicBezTo>
                    <a:lnTo>
                      <a:pt x="0" y="132603"/>
                    </a:lnTo>
                    <a:cubicBezTo>
                      <a:pt x="0" y="86870"/>
                      <a:pt x="18537" y="45467"/>
                      <a:pt x="48507" y="15497"/>
                    </a:cubicBezTo>
                    <a:close/>
                  </a:path>
                </a:pathLst>
              </a:custGeom>
              <a:pattFill prst="dkHorz">
                <a:fgClr>
                  <a:schemeClr val="tx1">
                    <a:lumMod val="65000"/>
                    <a:lumOff val="35000"/>
                  </a:schemeClr>
                </a:fgClr>
                <a:bgClr>
                  <a:schemeClr val="tx1">
                    <a:lumMod val="75000"/>
                    <a:lumOff val="25000"/>
                  </a:schemeClr>
                </a:bgClr>
              </a:patt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28" name="グループ化 27">
            <a:extLst>
              <a:ext uri="{FF2B5EF4-FFF2-40B4-BE49-F238E27FC236}">
                <a16:creationId xmlns:a16="http://schemas.microsoft.com/office/drawing/2014/main" id="{DD297697-42BF-449A-9D19-702E28EE7A36}"/>
              </a:ext>
            </a:extLst>
          </p:cNvPr>
          <p:cNvGrpSpPr/>
          <p:nvPr/>
        </p:nvGrpSpPr>
        <p:grpSpPr>
          <a:xfrm>
            <a:off x="1963800" y="1308908"/>
            <a:ext cx="493150" cy="966388"/>
            <a:chOff x="1963800" y="1308908"/>
            <a:chExt cx="493150" cy="966388"/>
          </a:xfrm>
        </p:grpSpPr>
        <p:sp>
          <p:nvSpPr>
            <p:cNvPr id="604" name="フリーフォーム: 図形 603">
              <a:extLst>
                <a:ext uri="{FF2B5EF4-FFF2-40B4-BE49-F238E27FC236}">
                  <a16:creationId xmlns:a16="http://schemas.microsoft.com/office/drawing/2014/main" id="{107140CB-E27A-40EF-995D-D815F69D77D0}"/>
                </a:ext>
              </a:extLst>
            </p:cNvPr>
            <p:cNvSpPr/>
            <p:nvPr/>
          </p:nvSpPr>
          <p:spPr bwMode="auto">
            <a:xfrm>
              <a:off x="2026312" y="1817462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06" name="正方形/長方形 605">
              <a:extLst>
                <a:ext uri="{FF2B5EF4-FFF2-40B4-BE49-F238E27FC236}">
                  <a16:creationId xmlns:a16="http://schemas.microsoft.com/office/drawing/2014/main" id="{28849D76-BCC9-4199-BBDC-AB33CAD63B5B}"/>
                </a:ext>
              </a:extLst>
            </p:cNvPr>
            <p:cNvSpPr/>
            <p:nvPr/>
          </p:nvSpPr>
          <p:spPr bwMode="auto">
            <a:xfrm>
              <a:off x="2188016" y="1857352"/>
              <a:ext cx="45719" cy="413683"/>
            </a:xfrm>
            <a:prstGeom prst="rect">
              <a:avLst/>
            </a:prstGeom>
            <a:solidFill>
              <a:srgbClr val="FF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19" name="楕円 718">
              <a:extLst>
                <a:ext uri="{FF2B5EF4-FFF2-40B4-BE49-F238E27FC236}">
                  <a16:creationId xmlns:a16="http://schemas.microsoft.com/office/drawing/2014/main" id="{9B14F9B4-6F2E-45D3-99BC-076183595E1C}"/>
                </a:ext>
              </a:extLst>
            </p:cNvPr>
            <p:cNvSpPr/>
            <p:nvPr/>
          </p:nvSpPr>
          <p:spPr bwMode="auto">
            <a:xfrm>
              <a:off x="1994479" y="1423500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27" name="矢印: 五方向 6">
              <a:extLst>
                <a:ext uri="{FF2B5EF4-FFF2-40B4-BE49-F238E27FC236}">
                  <a16:creationId xmlns:a16="http://schemas.microsoft.com/office/drawing/2014/main" id="{FCC5F169-4E9E-4318-97D2-B8C03356ECE4}"/>
                </a:ext>
              </a:extLst>
            </p:cNvPr>
            <p:cNvSpPr/>
            <p:nvPr/>
          </p:nvSpPr>
          <p:spPr bwMode="auto">
            <a:xfrm rot="16200000">
              <a:off x="2074163" y="1220746"/>
              <a:ext cx="273427" cy="449752"/>
            </a:xfrm>
            <a:custGeom>
              <a:avLst/>
              <a:gdLst>
                <a:gd name="connsiteX0" fmla="*/ 0 w 273426"/>
                <a:gd name="connsiteY0" fmla="*/ 0 h 447949"/>
                <a:gd name="connsiteX1" fmla="*/ 172431 w 273426"/>
                <a:gd name="connsiteY1" fmla="*/ 0 h 447949"/>
                <a:gd name="connsiteX2" fmla="*/ 273426 w 273426"/>
                <a:gd name="connsiteY2" fmla="*/ 223975 h 447949"/>
                <a:gd name="connsiteX3" fmla="*/ 172431 w 273426"/>
                <a:gd name="connsiteY3" fmla="*/ 447949 h 447949"/>
                <a:gd name="connsiteX4" fmla="*/ 0 w 273426"/>
                <a:gd name="connsiteY4" fmla="*/ 447949 h 447949"/>
                <a:gd name="connsiteX5" fmla="*/ 0 w 273426"/>
                <a:gd name="connsiteY5" fmla="*/ 0 h 447949"/>
                <a:gd name="connsiteX0" fmla="*/ 0 w 273427"/>
                <a:gd name="connsiteY0" fmla="*/ 0 h 447949"/>
                <a:gd name="connsiteX1" fmla="*/ 172431 w 273427"/>
                <a:gd name="connsiteY1" fmla="*/ 0 h 447949"/>
                <a:gd name="connsiteX2" fmla="*/ 273426 w 273427"/>
                <a:gd name="connsiteY2" fmla="*/ 223975 h 447949"/>
                <a:gd name="connsiteX3" fmla="*/ 172431 w 273427"/>
                <a:gd name="connsiteY3" fmla="*/ 447949 h 447949"/>
                <a:gd name="connsiteX4" fmla="*/ 0 w 273427"/>
                <a:gd name="connsiteY4" fmla="*/ 447949 h 447949"/>
                <a:gd name="connsiteX5" fmla="*/ 0 w 273427"/>
                <a:gd name="connsiteY5" fmla="*/ 0 h 447949"/>
                <a:gd name="connsiteX0" fmla="*/ 0 w 273427"/>
                <a:gd name="connsiteY0" fmla="*/ 1431 h 449380"/>
                <a:gd name="connsiteX1" fmla="*/ 172431 w 273427"/>
                <a:gd name="connsiteY1" fmla="*/ 1431 h 449380"/>
                <a:gd name="connsiteX2" fmla="*/ 273426 w 273427"/>
                <a:gd name="connsiteY2" fmla="*/ 225406 h 449380"/>
                <a:gd name="connsiteX3" fmla="*/ 172431 w 273427"/>
                <a:gd name="connsiteY3" fmla="*/ 449380 h 449380"/>
                <a:gd name="connsiteX4" fmla="*/ 0 w 273427"/>
                <a:gd name="connsiteY4" fmla="*/ 449380 h 449380"/>
                <a:gd name="connsiteX5" fmla="*/ 0 w 273427"/>
                <a:gd name="connsiteY5" fmla="*/ 1431 h 449380"/>
                <a:gd name="connsiteX0" fmla="*/ 0 w 273427"/>
                <a:gd name="connsiteY0" fmla="*/ 1431 h 449752"/>
                <a:gd name="connsiteX1" fmla="*/ 172431 w 273427"/>
                <a:gd name="connsiteY1" fmla="*/ 1431 h 449752"/>
                <a:gd name="connsiteX2" fmla="*/ 273426 w 273427"/>
                <a:gd name="connsiteY2" fmla="*/ 225406 h 449752"/>
                <a:gd name="connsiteX3" fmla="*/ 172431 w 273427"/>
                <a:gd name="connsiteY3" fmla="*/ 449380 h 449752"/>
                <a:gd name="connsiteX4" fmla="*/ 0 w 273427"/>
                <a:gd name="connsiteY4" fmla="*/ 449380 h 449752"/>
                <a:gd name="connsiteX5" fmla="*/ 0 w 273427"/>
                <a:gd name="connsiteY5" fmla="*/ 1431 h 449752"/>
                <a:gd name="connsiteX0" fmla="*/ 0 w 273695"/>
                <a:gd name="connsiteY0" fmla="*/ 1431 h 449754"/>
                <a:gd name="connsiteX1" fmla="*/ 172431 w 273695"/>
                <a:gd name="connsiteY1" fmla="*/ 1431 h 449754"/>
                <a:gd name="connsiteX2" fmla="*/ 273426 w 273695"/>
                <a:gd name="connsiteY2" fmla="*/ 225406 h 449754"/>
                <a:gd name="connsiteX3" fmla="*/ 141476 w 273695"/>
                <a:gd name="connsiteY3" fmla="*/ 449383 h 449754"/>
                <a:gd name="connsiteX4" fmla="*/ 0 w 273695"/>
                <a:gd name="connsiteY4" fmla="*/ 449380 h 449754"/>
                <a:gd name="connsiteX5" fmla="*/ 0 w 273695"/>
                <a:gd name="connsiteY5" fmla="*/ 1431 h 449754"/>
                <a:gd name="connsiteX0" fmla="*/ 0 w 273427"/>
                <a:gd name="connsiteY0" fmla="*/ 1429 h 449752"/>
                <a:gd name="connsiteX1" fmla="*/ 139093 w 273427"/>
                <a:gd name="connsiteY1" fmla="*/ 1432 h 449752"/>
                <a:gd name="connsiteX2" fmla="*/ 273426 w 273427"/>
                <a:gd name="connsiteY2" fmla="*/ 225404 h 449752"/>
                <a:gd name="connsiteX3" fmla="*/ 141476 w 273427"/>
                <a:gd name="connsiteY3" fmla="*/ 449381 h 449752"/>
                <a:gd name="connsiteX4" fmla="*/ 0 w 273427"/>
                <a:gd name="connsiteY4" fmla="*/ 449378 h 449752"/>
                <a:gd name="connsiteX5" fmla="*/ 0 w 273427"/>
                <a:gd name="connsiteY5" fmla="*/ 1429 h 4497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73427" h="449752">
                  <a:moveTo>
                    <a:pt x="0" y="1429"/>
                  </a:moveTo>
                  <a:cubicBezTo>
                    <a:pt x="57477" y="1429"/>
                    <a:pt x="103047" y="-1788"/>
                    <a:pt x="139093" y="1432"/>
                  </a:cubicBezTo>
                  <a:cubicBezTo>
                    <a:pt x="175139" y="4652"/>
                    <a:pt x="273029" y="150746"/>
                    <a:pt x="273426" y="225404"/>
                  </a:cubicBezTo>
                  <a:cubicBezTo>
                    <a:pt x="273823" y="300062"/>
                    <a:pt x="184668" y="448544"/>
                    <a:pt x="141476" y="449381"/>
                  </a:cubicBezTo>
                  <a:cubicBezTo>
                    <a:pt x="98284" y="450218"/>
                    <a:pt x="57477" y="449378"/>
                    <a:pt x="0" y="449378"/>
                  </a:cubicBezTo>
                  <a:lnTo>
                    <a:pt x="0" y="1429"/>
                  </a:ln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77" name="グループ化 776">
              <a:extLst>
                <a:ext uri="{FF2B5EF4-FFF2-40B4-BE49-F238E27FC236}">
                  <a16:creationId xmlns:a16="http://schemas.microsoft.com/office/drawing/2014/main" id="{06E789E2-F66C-4D30-9CB1-FC1F189ADE4D}"/>
                </a:ext>
              </a:extLst>
            </p:cNvPr>
            <p:cNvGrpSpPr/>
            <p:nvPr/>
          </p:nvGrpSpPr>
          <p:grpSpPr>
            <a:xfrm>
              <a:off x="1963800" y="1338561"/>
              <a:ext cx="493150" cy="936735"/>
              <a:chOff x="1964300" y="294472"/>
              <a:chExt cx="493150" cy="936735"/>
            </a:xfrm>
          </p:grpSpPr>
          <p:grpSp>
            <p:nvGrpSpPr>
              <p:cNvPr id="778" name="グループ化 777">
                <a:extLst>
                  <a:ext uri="{FF2B5EF4-FFF2-40B4-BE49-F238E27FC236}">
                    <a16:creationId xmlns:a16="http://schemas.microsoft.com/office/drawing/2014/main" id="{0E83D686-AC78-4729-9223-306BB69B2371}"/>
                  </a:ext>
                </a:extLst>
              </p:cNvPr>
              <p:cNvGrpSpPr/>
              <p:nvPr/>
            </p:nvGrpSpPr>
            <p:grpSpPr>
              <a:xfrm>
                <a:off x="1964300" y="294472"/>
                <a:ext cx="493150" cy="518791"/>
                <a:chOff x="1964300" y="294472"/>
                <a:chExt cx="493150" cy="518791"/>
              </a:xfrm>
              <a:solidFill>
                <a:schemeClr val="tx1">
                  <a:lumMod val="65000"/>
                  <a:lumOff val="35000"/>
                </a:schemeClr>
              </a:solidFill>
            </p:grpSpPr>
            <p:sp>
              <p:nvSpPr>
                <p:cNvPr id="780" name="フリーフォーム: 図形 779">
                  <a:extLst>
                    <a:ext uri="{FF2B5EF4-FFF2-40B4-BE49-F238E27FC236}">
                      <a16:creationId xmlns:a16="http://schemas.microsoft.com/office/drawing/2014/main" id="{94999700-DC8E-4D64-A40D-F13EFA1A4FC0}"/>
                    </a:ext>
                  </a:extLst>
                </p:cNvPr>
                <p:cNvSpPr/>
                <p:nvPr/>
              </p:nvSpPr>
              <p:spPr bwMode="auto">
                <a:xfrm>
                  <a:off x="1996950" y="375761"/>
                  <a:ext cx="434307" cy="379095"/>
                </a:xfrm>
                <a:custGeom>
                  <a:avLst/>
                  <a:gdLst>
                    <a:gd name="connsiteX0" fmla="*/ 89535 w 434307"/>
                    <a:gd name="connsiteY0" fmla="*/ 333375 h 379095"/>
                    <a:gd name="connsiteX1" fmla="*/ 344771 w 434307"/>
                    <a:gd name="connsiteY1" fmla="*/ 333375 h 379095"/>
                    <a:gd name="connsiteX2" fmla="*/ 367631 w 434307"/>
                    <a:gd name="connsiteY2" fmla="*/ 356235 h 379095"/>
                    <a:gd name="connsiteX3" fmla="*/ 344771 w 434307"/>
                    <a:gd name="connsiteY3" fmla="*/ 379095 h 379095"/>
                    <a:gd name="connsiteX4" fmla="*/ 89535 w 434307"/>
                    <a:gd name="connsiteY4" fmla="*/ 379095 h 379095"/>
                    <a:gd name="connsiteX5" fmla="*/ 66675 w 434307"/>
                    <a:gd name="connsiteY5" fmla="*/ 356235 h 379095"/>
                    <a:gd name="connsiteX6" fmla="*/ 89535 w 434307"/>
                    <a:gd name="connsiteY6" fmla="*/ 333375 h 379095"/>
                    <a:gd name="connsiteX7" fmla="*/ 11905 w 434307"/>
                    <a:gd name="connsiteY7" fmla="*/ 272105 h 379095"/>
                    <a:gd name="connsiteX8" fmla="*/ 11905 w 434307"/>
                    <a:gd name="connsiteY8" fmla="*/ 272105 h 379095"/>
                    <a:gd name="connsiteX9" fmla="*/ 11905 w 434307"/>
                    <a:gd name="connsiteY9" fmla="*/ 272106 h 379095"/>
                    <a:gd name="connsiteX10" fmla="*/ 34765 w 434307"/>
                    <a:gd name="connsiteY10" fmla="*/ 249246 h 379095"/>
                    <a:gd name="connsiteX11" fmla="*/ 399542 w 434307"/>
                    <a:gd name="connsiteY11" fmla="*/ 249246 h 379095"/>
                    <a:gd name="connsiteX12" fmla="*/ 422402 w 434307"/>
                    <a:gd name="connsiteY12" fmla="*/ 272106 h 379095"/>
                    <a:gd name="connsiteX13" fmla="*/ 422401 w 434307"/>
                    <a:gd name="connsiteY13" fmla="*/ 272106 h 379095"/>
                    <a:gd name="connsiteX14" fmla="*/ 399541 w 434307"/>
                    <a:gd name="connsiteY14" fmla="*/ 294966 h 379095"/>
                    <a:gd name="connsiteX15" fmla="*/ 34765 w 434307"/>
                    <a:gd name="connsiteY15" fmla="*/ 294965 h 379095"/>
                    <a:gd name="connsiteX16" fmla="*/ 18601 w 434307"/>
                    <a:gd name="connsiteY16" fmla="*/ 288269 h 379095"/>
                    <a:gd name="connsiteX17" fmla="*/ 11905 w 434307"/>
                    <a:gd name="connsiteY17" fmla="*/ 272105 h 379095"/>
                    <a:gd name="connsiteX18" fmla="*/ 18601 w 434307"/>
                    <a:gd name="connsiteY18" fmla="*/ 255942 h 379095"/>
                    <a:gd name="connsiteX19" fmla="*/ 34765 w 434307"/>
                    <a:gd name="connsiteY19" fmla="*/ 249246 h 379095"/>
                    <a:gd name="connsiteX20" fmla="*/ 0 w 434307"/>
                    <a:gd name="connsiteY20" fmla="*/ 111380 h 379095"/>
                    <a:gd name="connsiteX21" fmla="*/ 0 w 434307"/>
                    <a:gd name="connsiteY21" fmla="*/ 111380 h 379095"/>
                    <a:gd name="connsiteX22" fmla="*/ 0 w 434307"/>
                    <a:gd name="connsiteY22" fmla="*/ 111381 h 379095"/>
                    <a:gd name="connsiteX23" fmla="*/ 22860 w 434307"/>
                    <a:gd name="connsiteY23" fmla="*/ 88521 h 379095"/>
                    <a:gd name="connsiteX24" fmla="*/ 411447 w 434307"/>
                    <a:gd name="connsiteY24" fmla="*/ 88521 h 379095"/>
                    <a:gd name="connsiteX25" fmla="*/ 434307 w 434307"/>
                    <a:gd name="connsiteY25" fmla="*/ 111381 h 379095"/>
                    <a:gd name="connsiteX26" fmla="*/ 434306 w 434307"/>
                    <a:gd name="connsiteY26" fmla="*/ 111381 h 379095"/>
                    <a:gd name="connsiteX27" fmla="*/ 411446 w 434307"/>
                    <a:gd name="connsiteY27" fmla="*/ 134241 h 379095"/>
                    <a:gd name="connsiteX28" fmla="*/ 22860 w 434307"/>
                    <a:gd name="connsiteY28" fmla="*/ 134240 h 379095"/>
                    <a:gd name="connsiteX29" fmla="*/ 6696 w 434307"/>
                    <a:gd name="connsiteY29" fmla="*/ 127544 h 379095"/>
                    <a:gd name="connsiteX30" fmla="*/ 0 w 434307"/>
                    <a:gd name="connsiteY30" fmla="*/ 111380 h 379095"/>
                    <a:gd name="connsiteX31" fmla="*/ 6696 w 434307"/>
                    <a:gd name="connsiteY31" fmla="*/ 95217 h 379095"/>
                    <a:gd name="connsiteX32" fmla="*/ 22860 w 434307"/>
                    <a:gd name="connsiteY32" fmla="*/ 88521 h 379095"/>
                    <a:gd name="connsiteX33" fmla="*/ 63341 w 434307"/>
                    <a:gd name="connsiteY33" fmla="*/ 0 h 379095"/>
                    <a:gd name="connsiteX34" fmla="*/ 370965 w 434307"/>
                    <a:gd name="connsiteY34" fmla="*/ 0 h 379095"/>
                    <a:gd name="connsiteX35" fmla="*/ 393825 w 434307"/>
                    <a:gd name="connsiteY35" fmla="*/ 22860 h 379095"/>
                    <a:gd name="connsiteX36" fmla="*/ 370965 w 434307"/>
                    <a:gd name="connsiteY36" fmla="*/ 45720 h 379095"/>
                    <a:gd name="connsiteX37" fmla="*/ 63341 w 434307"/>
                    <a:gd name="connsiteY37" fmla="*/ 45720 h 379095"/>
                    <a:gd name="connsiteX38" fmla="*/ 40481 w 434307"/>
                    <a:gd name="connsiteY38" fmla="*/ 22860 h 379095"/>
                    <a:gd name="connsiteX39" fmla="*/ 63341 w 434307"/>
                    <a:gd name="connsiteY39" fmla="*/ 0 h 3790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</a:cxnLst>
                  <a:rect l="l" t="t" r="r" b="b"/>
                  <a:pathLst>
                    <a:path w="434307" h="379095">
                      <a:moveTo>
                        <a:pt x="89535" y="333375"/>
                      </a:moveTo>
                      <a:lnTo>
                        <a:pt x="344771" y="333375"/>
                      </a:lnTo>
                      <a:cubicBezTo>
                        <a:pt x="357396" y="333375"/>
                        <a:pt x="367631" y="343610"/>
                        <a:pt x="367631" y="356235"/>
                      </a:cubicBezTo>
                      <a:cubicBezTo>
                        <a:pt x="367631" y="368860"/>
                        <a:pt x="357396" y="379095"/>
                        <a:pt x="344771" y="379095"/>
                      </a:cubicBezTo>
                      <a:lnTo>
                        <a:pt x="89535" y="379095"/>
                      </a:lnTo>
                      <a:cubicBezTo>
                        <a:pt x="76910" y="379095"/>
                        <a:pt x="66675" y="368860"/>
                        <a:pt x="66675" y="356235"/>
                      </a:cubicBezTo>
                      <a:cubicBezTo>
                        <a:pt x="66675" y="343610"/>
                        <a:pt x="76910" y="333375"/>
                        <a:pt x="89535" y="333375"/>
                      </a:cubicBezTo>
                      <a:close/>
                      <a:moveTo>
                        <a:pt x="11905" y="272105"/>
                      </a:moveTo>
                      <a:lnTo>
                        <a:pt x="11905" y="272105"/>
                      </a:lnTo>
                      <a:lnTo>
                        <a:pt x="11905" y="272106"/>
                      </a:lnTo>
                      <a:close/>
                      <a:moveTo>
                        <a:pt x="34765" y="249246"/>
                      </a:moveTo>
                      <a:lnTo>
                        <a:pt x="399542" y="249246"/>
                      </a:lnTo>
                      <a:cubicBezTo>
                        <a:pt x="412167" y="249246"/>
                        <a:pt x="422402" y="259481"/>
                        <a:pt x="422402" y="272106"/>
                      </a:cubicBezTo>
                      <a:lnTo>
                        <a:pt x="422401" y="272106"/>
                      </a:lnTo>
                      <a:cubicBezTo>
                        <a:pt x="422401" y="284731"/>
                        <a:pt x="412166" y="294966"/>
                        <a:pt x="399541" y="294966"/>
                      </a:cubicBezTo>
                      <a:lnTo>
                        <a:pt x="34765" y="294965"/>
                      </a:lnTo>
                      <a:cubicBezTo>
                        <a:pt x="28452" y="294965"/>
                        <a:pt x="22737" y="292406"/>
                        <a:pt x="18601" y="288269"/>
                      </a:cubicBezTo>
                      <a:lnTo>
                        <a:pt x="11905" y="272105"/>
                      </a:lnTo>
                      <a:lnTo>
                        <a:pt x="18601" y="255942"/>
                      </a:lnTo>
                      <a:cubicBezTo>
                        <a:pt x="22737" y="251805"/>
                        <a:pt x="28452" y="249246"/>
                        <a:pt x="34765" y="249246"/>
                      </a:cubicBezTo>
                      <a:close/>
                      <a:moveTo>
                        <a:pt x="0" y="111380"/>
                      </a:moveTo>
                      <a:lnTo>
                        <a:pt x="0" y="111380"/>
                      </a:lnTo>
                      <a:lnTo>
                        <a:pt x="0" y="111381"/>
                      </a:lnTo>
                      <a:close/>
                      <a:moveTo>
                        <a:pt x="22860" y="88521"/>
                      </a:moveTo>
                      <a:lnTo>
                        <a:pt x="411447" y="88521"/>
                      </a:lnTo>
                      <a:cubicBezTo>
                        <a:pt x="424072" y="88521"/>
                        <a:pt x="434307" y="98756"/>
                        <a:pt x="434307" y="111381"/>
                      </a:cubicBezTo>
                      <a:lnTo>
                        <a:pt x="434306" y="111381"/>
                      </a:lnTo>
                      <a:cubicBezTo>
                        <a:pt x="434306" y="124006"/>
                        <a:pt x="424071" y="134241"/>
                        <a:pt x="411446" y="134241"/>
                      </a:cubicBezTo>
                      <a:lnTo>
                        <a:pt x="22860" y="134240"/>
                      </a:lnTo>
                      <a:cubicBezTo>
                        <a:pt x="16547" y="134240"/>
                        <a:pt x="10832" y="131681"/>
                        <a:pt x="6696" y="127544"/>
                      </a:cubicBezTo>
                      <a:lnTo>
                        <a:pt x="0" y="111380"/>
                      </a:lnTo>
                      <a:lnTo>
                        <a:pt x="6696" y="95217"/>
                      </a:lnTo>
                      <a:cubicBezTo>
                        <a:pt x="10832" y="91080"/>
                        <a:pt x="16547" y="88521"/>
                        <a:pt x="22860" y="88521"/>
                      </a:cubicBezTo>
                      <a:close/>
                      <a:moveTo>
                        <a:pt x="63341" y="0"/>
                      </a:moveTo>
                      <a:lnTo>
                        <a:pt x="370965" y="0"/>
                      </a:lnTo>
                      <a:cubicBezTo>
                        <a:pt x="383590" y="0"/>
                        <a:pt x="393825" y="10235"/>
                        <a:pt x="393825" y="22860"/>
                      </a:cubicBezTo>
                      <a:cubicBezTo>
                        <a:pt x="393825" y="35485"/>
                        <a:pt x="383590" y="45720"/>
                        <a:pt x="370965" y="45720"/>
                      </a:cubicBezTo>
                      <a:lnTo>
                        <a:pt x="63341" y="45720"/>
                      </a:lnTo>
                      <a:cubicBezTo>
                        <a:pt x="50716" y="45720"/>
                        <a:pt x="40481" y="35485"/>
                        <a:pt x="40481" y="22860"/>
                      </a:cubicBezTo>
                      <a:cubicBezTo>
                        <a:pt x="40481" y="10235"/>
                        <a:pt x="50716" y="0"/>
                        <a:pt x="63341" y="0"/>
                      </a:cubicBez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81" name="円: 塗りつぶしなし 780">
                  <a:extLst>
                    <a:ext uri="{FF2B5EF4-FFF2-40B4-BE49-F238E27FC236}">
                      <a16:creationId xmlns:a16="http://schemas.microsoft.com/office/drawing/2014/main" id="{9932E42D-5222-41C6-8C2A-44B6BC799792}"/>
                    </a:ext>
                  </a:extLst>
                </p:cNvPr>
                <p:cNvSpPr/>
                <p:nvPr/>
              </p:nvSpPr>
              <p:spPr bwMode="auto">
                <a:xfrm>
                  <a:off x="1964300" y="294472"/>
                  <a:ext cx="493150" cy="518791"/>
                </a:xfrm>
                <a:prstGeom prst="donut">
                  <a:avLst>
                    <a:gd name="adj" fmla="val 8069"/>
                  </a:avLst>
                </a:pr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779" name="フリーフォーム: 図形 778">
                <a:extLst>
                  <a:ext uri="{FF2B5EF4-FFF2-40B4-BE49-F238E27FC236}">
                    <a16:creationId xmlns:a16="http://schemas.microsoft.com/office/drawing/2014/main" id="{890F10D6-8E8E-48F3-922E-71298E0707D3}"/>
                  </a:ext>
                </a:extLst>
              </p:cNvPr>
              <p:cNvSpPr/>
              <p:nvPr/>
            </p:nvSpPr>
            <p:spPr bwMode="auto">
              <a:xfrm>
                <a:off x="2016687" y="813955"/>
                <a:ext cx="388376" cy="417252"/>
              </a:xfrm>
              <a:custGeom>
                <a:avLst/>
                <a:gdLst>
                  <a:gd name="connsiteX0" fmla="*/ 71492 w 331226"/>
                  <a:gd name="connsiteY0" fmla="*/ 0 h 380673"/>
                  <a:gd name="connsiteX1" fmla="*/ 101149 w 331226"/>
                  <a:gd name="connsiteY1" fmla="*/ 19995 h 380673"/>
                  <a:gd name="connsiteX2" fmla="*/ 165613 w 331226"/>
                  <a:gd name="connsiteY2" fmla="*/ 33010 h 380673"/>
                  <a:gd name="connsiteX3" fmla="*/ 230077 w 331226"/>
                  <a:gd name="connsiteY3" fmla="*/ 19995 h 380673"/>
                  <a:gd name="connsiteX4" fmla="*/ 259735 w 331226"/>
                  <a:gd name="connsiteY4" fmla="*/ 0 h 380673"/>
                  <a:gd name="connsiteX5" fmla="*/ 282719 w 331226"/>
                  <a:gd name="connsiteY5" fmla="*/ 15497 h 380673"/>
                  <a:gd name="connsiteX6" fmla="*/ 331226 w 331226"/>
                  <a:gd name="connsiteY6" fmla="*/ 132603 h 380673"/>
                  <a:gd name="connsiteX7" fmla="*/ 331226 w 331226"/>
                  <a:gd name="connsiteY7" fmla="*/ 215060 h 380673"/>
                  <a:gd name="connsiteX8" fmla="*/ 165613 w 331226"/>
                  <a:gd name="connsiteY8" fmla="*/ 380673 h 380673"/>
                  <a:gd name="connsiteX9" fmla="*/ 0 w 331226"/>
                  <a:gd name="connsiteY9" fmla="*/ 215060 h 380673"/>
                  <a:gd name="connsiteX10" fmla="*/ 0 w 331226"/>
                  <a:gd name="connsiteY10" fmla="*/ 132603 h 380673"/>
                  <a:gd name="connsiteX11" fmla="*/ 48507 w 331226"/>
                  <a:gd name="connsiteY11" fmla="*/ 15497 h 3806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31226" h="380673">
                    <a:moveTo>
                      <a:pt x="71492" y="0"/>
                    </a:moveTo>
                    <a:lnTo>
                      <a:pt x="101149" y="19995"/>
                    </a:lnTo>
                    <a:cubicBezTo>
                      <a:pt x="120963" y="28376"/>
                      <a:pt x="142747" y="33010"/>
                      <a:pt x="165613" y="33010"/>
                    </a:cubicBezTo>
                    <a:cubicBezTo>
                      <a:pt x="188480" y="33010"/>
                      <a:pt x="210264" y="28376"/>
                      <a:pt x="230077" y="19995"/>
                    </a:cubicBezTo>
                    <a:lnTo>
                      <a:pt x="259735" y="0"/>
                    </a:lnTo>
                    <a:lnTo>
                      <a:pt x="282719" y="15497"/>
                    </a:lnTo>
                    <a:cubicBezTo>
                      <a:pt x="312689" y="45467"/>
                      <a:pt x="331226" y="86870"/>
                      <a:pt x="331226" y="132603"/>
                    </a:cubicBezTo>
                    <a:lnTo>
                      <a:pt x="331226" y="215060"/>
                    </a:lnTo>
                    <a:cubicBezTo>
                      <a:pt x="331226" y="306526"/>
                      <a:pt x="257079" y="380673"/>
                      <a:pt x="165613" y="380673"/>
                    </a:cubicBezTo>
                    <a:cubicBezTo>
                      <a:pt x="74147" y="380673"/>
                      <a:pt x="0" y="306526"/>
                      <a:pt x="0" y="215060"/>
                    </a:cubicBezTo>
                    <a:lnTo>
                      <a:pt x="0" y="132603"/>
                    </a:lnTo>
                    <a:cubicBezTo>
                      <a:pt x="0" y="86870"/>
                      <a:pt x="18537" y="45467"/>
                      <a:pt x="48507" y="15497"/>
                    </a:cubicBezTo>
                    <a:close/>
                  </a:path>
                </a:pathLst>
              </a:custGeom>
              <a:pattFill prst="dkHorz">
                <a:fgClr>
                  <a:schemeClr val="tx1">
                    <a:lumMod val="65000"/>
                    <a:lumOff val="35000"/>
                  </a:schemeClr>
                </a:fgClr>
                <a:bgClr>
                  <a:schemeClr val="tx1">
                    <a:lumMod val="75000"/>
                    <a:lumOff val="25000"/>
                  </a:schemeClr>
                </a:bgClr>
              </a:patt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29" name="グループ化 28">
            <a:extLst>
              <a:ext uri="{FF2B5EF4-FFF2-40B4-BE49-F238E27FC236}">
                <a16:creationId xmlns:a16="http://schemas.microsoft.com/office/drawing/2014/main" id="{F12FA694-B4BC-4042-971C-93BB51FF34C5}"/>
              </a:ext>
            </a:extLst>
          </p:cNvPr>
          <p:cNvGrpSpPr/>
          <p:nvPr/>
        </p:nvGrpSpPr>
        <p:grpSpPr>
          <a:xfrm>
            <a:off x="1963800" y="2378583"/>
            <a:ext cx="493150" cy="966388"/>
            <a:chOff x="1963800" y="2378583"/>
            <a:chExt cx="493150" cy="966388"/>
          </a:xfrm>
        </p:grpSpPr>
        <p:sp>
          <p:nvSpPr>
            <p:cNvPr id="627" name="フリーフォーム: 図形 626">
              <a:extLst>
                <a:ext uri="{FF2B5EF4-FFF2-40B4-BE49-F238E27FC236}">
                  <a16:creationId xmlns:a16="http://schemas.microsoft.com/office/drawing/2014/main" id="{6153A3E6-ABE6-46E1-8DC2-E8A1A345F1EC}"/>
                </a:ext>
              </a:extLst>
            </p:cNvPr>
            <p:cNvSpPr/>
            <p:nvPr/>
          </p:nvSpPr>
          <p:spPr bwMode="auto">
            <a:xfrm>
              <a:off x="2026312" y="2887137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29" name="正方形/長方形 628">
              <a:extLst>
                <a:ext uri="{FF2B5EF4-FFF2-40B4-BE49-F238E27FC236}">
                  <a16:creationId xmlns:a16="http://schemas.microsoft.com/office/drawing/2014/main" id="{35DFCD79-E659-43C1-A8E7-3386708C5E59}"/>
                </a:ext>
              </a:extLst>
            </p:cNvPr>
            <p:cNvSpPr/>
            <p:nvPr/>
          </p:nvSpPr>
          <p:spPr bwMode="auto">
            <a:xfrm>
              <a:off x="2188016" y="2927027"/>
              <a:ext cx="45719" cy="413683"/>
            </a:xfrm>
            <a:prstGeom prst="rect">
              <a:avLst/>
            </a:prstGeom>
            <a:solidFill>
              <a:srgbClr val="339933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30" name="楕円 729">
              <a:extLst>
                <a:ext uri="{FF2B5EF4-FFF2-40B4-BE49-F238E27FC236}">
                  <a16:creationId xmlns:a16="http://schemas.microsoft.com/office/drawing/2014/main" id="{CF47806D-21D4-4E35-8D95-3212B95FA5C1}"/>
                </a:ext>
              </a:extLst>
            </p:cNvPr>
            <p:cNvSpPr/>
            <p:nvPr/>
          </p:nvSpPr>
          <p:spPr bwMode="auto">
            <a:xfrm>
              <a:off x="1994479" y="2493175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38" name="矢印: 五方向 6">
              <a:extLst>
                <a:ext uri="{FF2B5EF4-FFF2-40B4-BE49-F238E27FC236}">
                  <a16:creationId xmlns:a16="http://schemas.microsoft.com/office/drawing/2014/main" id="{11348DCF-B172-49B1-A3F2-62D2678BF148}"/>
                </a:ext>
              </a:extLst>
            </p:cNvPr>
            <p:cNvSpPr/>
            <p:nvPr/>
          </p:nvSpPr>
          <p:spPr bwMode="auto">
            <a:xfrm rot="16200000">
              <a:off x="2074163" y="2290421"/>
              <a:ext cx="273427" cy="449752"/>
            </a:xfrm>
            <a:custGeom>
              <a:avLst/>
              <a:gdLst>
                <a:gd name="connsiteX0" fmla="*/ 0 w 273426"/>
                <a:gd name="connsiteY0" fmla="*/ 0 h 447949"/>
                <a:gd name="connsiteX1" fmla="*/ 172431 w 273426"/>
                <a:gd name="connsiteY1" fmla="*/ 0 h 447949"/>
                <a:gd name="connsiteX2" fmla="*/ 273426 w 273426"/>
                <a:gd name="connsiteY2" fmla="*/ 223975 h 447949"/>
                <a:gd name="connsiteX3" fmla="*/ 172431 w 273426"/>
                <a:gd name="connsiteY3" fmla="*/ 447949 h 447949"/>
                <a:gd name="connsiteX4" fmla="*/ 0 w 273426"/>
                <a:gd name="connsiteY4" fmla="*/ 447949 h 447949"/>
                <a:gd name="connsiteX5" fmla="*/ 0 w 273426"/>
                <a:gd name="connsiteY5" fmla="*/ 0 h 447949"/>
                <a:gd name="connsiteX0" fmla="*/ 0 w 273427"/>
                <a:gd name="connsiteY0" fmla="*/ 0 h 447949"/>
                <a:gd name="connsiteX1" fmla="*/ 172431 w 273427"/>
                <a:gd name="connsiteY1" fmla="*/ 0 h 447949"/>
                <a:gd name="connsiteX2" fmla="*/ 273426 w 273427"/>
                <a:gd name="connsiteY2" fmla="*/ 223975 h 447949"/>
                <a:gd name="connsiteX3" fmla="*/ 172431 w 273427"/>
                <a:gd name="connsiteY3" fmla="*/ 447949 h 447949"/>
                <a:gd name="connsiteX4" fmla="*/ 0 w 273427"/>
                <a:gd name="connsiteY4" fmla="*/ 447949 h 447949"/>
                <a:gd name="connsiteX5" fmla="*/ 0 w 273427"/>
                <a:gd name="connsiteY5" fmla="*/ 0 h 447949"/>
                <a:gd name="connsiteX0" fmla="*/ 0 w 273427"/>
                <a:gd name="connsiteY0" fmla="*/ 1431 h 449380"/>
                <a:gd name="connsiteX1" fmla="*/ 172431 w 273427"/>
                <a:gd name="connsiteY1" fmla="*/ 1431 h 449380"/>
                <a:gd name="connsiteX2" fmla="*/ 273426 w 273427"/>
                <a:gd name="connsiteY2" fmla="*/ 225406 h 449380"/>
                <a:gd name="connsiteX3" fmla="*/ 172431 w 273427"/>
                <a:gd name="connsiteY3" fmla="*/ 449380 h 449380"/>
                <a:gd name="connsiteX4" fmla="*/ 0 w 273427"/>
                <a:gd name="connsiteY4" fmla="*/ 449380 h 449380"/>
                <a:gd name="connsiteX5" fmla="*/ 0 w 273427"/>
                <a:gd name="connsiteY5" fmla="*/ 1431 h 449380"/>
                <a:gd name="connsiteX0" fmla="*/ 0 w 273427"/>
                <a:gd name="connsiteY0" fmla="*/ 1431 h 449752"/>
                <a:gd name="connsiteX1" fmla="*/ 172431 w 273427"/>
                <a:gd name="connsiteY1" fmla="*/ 1431 h 449752"/>
                <a:gd name="connsiteX2" fmla="*/ 273426 w 273427"/>
                <a:gd name="connsiteY2" fmla="*/ 225406 h 449752"/>
                <a:gd name="connsiteX3" fmla="*/ 172431 w 273427"/>
                <a:gd name="connsiteY3" fmla="*/ 449380 h 449752"/>
                <a:gd name="connsiteX4" fmla="*/ 0 w 273427"/>
                <a:gd name="connsiteY4" fmla="*/ 449380 h 449752"/>
                <a:gd name="connsiteX5" fmla="*/ 0 w 273427"/>
                <a:gd name="connsiteY5" fmla="*/ 1431 h 449752"/>
                <a:gd name="connsiteX0" fmla="*/ 0 w 273695"/>
                <a:gd name="connsiteY0" fmla="*/ 1431 h 449754"/>
                <a:gd name="connsiteX1" fmla="*/ 172431 w 273695"/>
                <a:gd name="connsiteY1" fmla="*/ 1431 h 449754"/>
                <a:gd name="connsiteX2" fmla="*/ 273426 w 273695"/>
                <a:gd name="connsiteY2" fmla="*/ 225406 h 449754"/>
                <a:gd name="connsiteX3" fmla="*/ 141476 w 273695"/>
                <a:gd name="connsiteY3" fmla="*/ 449383 h 449754"/>
                <a:gd name="connsiteX4" fmla="*/ 0 w 273695"/>
                <a:gd name="connsiteY4" fmla="*/ 449380 h 449754"/>
                <a:gd name="connsiteX5" fmla="*/ 0 w 273695"/>
                <a:gd name="connsiteY5" fmla="*/ 1431 h 449754"/>
                <a:gd name="connsiteX0" fmla="*/ 0 w 273427"/>
                <a:gd name="connsiteY0" fmla="*/ 1429 h 449752"/>
                <a:gd name="connsiteX1" fmla="*/ 139093 w 273427"/>
                <a:gd name="connsiteY1" fmla="*/ 1432 h 449752"/>
                <a:gd name="connsiteX2" fmla="*/ 273426 w 273427"/>
                <a:gd name="connsiteY2" fmla="*/ 225404 h 449752"/>
                <a:gd name="connsiteX3" fmla="*/ 141476 w 273427"/>
                <a:gd name="connsiteY3" fmla="*/ 449381 h 449752"/>
                <a:gd name="connsiteX4" fmla="*/ 0 w 273427"/>
                <a:gd name="connsiteY4" fmla="*/ 449378 h 449752"/>
                <a:gd name="connsiteX5" fmla="*/ 0 w 273427"/>
                <a:gd name="connsiteY5" fmla="*/ 1429 h 4497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73427" h="449752">
                  <a:moveTo>
                    <a:pt x="0" y="1429"/>
                  </a:moveTo>
                  <a:cubicBezTo>
                    <a:pt x="57477" y="1429"/>
                    <a:pt x="103047" y="-1788"/>
                    <a:pt x="139093" y="1432"/>
                  </a:cubicBezTo>
                  <a:cubicBezTo>
                    <a:pt x="175139" y="4652"/>
                    <a:pt x="273029" y="150746"/>
                    <a:pt x="273426" y="225404"/>
                  </a:cubicBezTo>
                  <a:cubicBezTo>
                    <a:pt x="273823" y="300062"/>
                    <a:pt x="184668" y="448544"/>
                    <a:pt x="141476" y="449381"/>
                  </a:cubicBezTo>
                  <a:cubicBezTo>
                    <a:pt x="98284" y="450218"/>
                    <a:pt x="57477" y="449378"/>
                    <a:pt x="0" y="449378"/>
                  </a:cubicBezTo>
                  <a:lnTo>
                    <a:pt x="0" y="1429"/>
                  </a:ln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82" name="グループ化 781">
              <a:extLst>
                <a:ext uri="{FF2B5EF4-FFF2-40B4-BE49-F238E27FC236}">
                  <a16:creationId xmlns:a16="http://schemas.microsoft.com/office/drawing/2014/main" id="{5C3F98BA-387A-4CE9-AE64-1FFA688AC411}"/>
                </a:ext>
              </a:extLst>
            </p:cNvPr>
            <p:cNvGrpSpPr/>
            <p:nvPr/>
          </p:nvGrpSpPr>
          <p:grpSpPr>
            <a:xfrm>
              <a:off x="1963800" y="2408236"/>
              <a:ext cx="493150" cy="936735"/>
              <a:chOff x="1964300" y="294472"/>
              <a:chExt cx="493150" cy="936735"/>
            </a:xfrm>
          </p:grpSpPr>
          <p:grpSp>
            <p:nvGrpSpPr>
              <p:cNvPr id="783" name="グループ化 782">
                <a:extLst>
                  <a:ext uri="{FF2B5EF4-FFF2-40B4-BE49-F238E27FC236}">
                    <a16:creationId xmlns:a16="http://schemas.microsoft.com/office/drawing/2014/main" id="{ECF8652E-E30A-45F0-9D3F-731CA39EC772}"/>
                  </a:ext>
                </a:extLst>
              </p:cNvPr>
              <p:cNvGrpSpPr/>
              <p:nvPr/>
            </p:nvGrpSpPr>
            <p:grpSpPr>
              <a:xfrm>
                <a:off x="1964300" y="294472"/>
                <a:ext cx="493150" cy="518791"/>
                <a:chOff x="1964300" y="294472"/>
                <a:chExt cx="493150" cy="518791"/>
              </a:xfrm>
              <a:solidFill>
                <a:schemeClr val="tx1">
                  <a:lumMod val="65000"/>
                  <a:lumOff val="35000"/>
                </a:schemeClr>
              </a:solidFill>
            </p:grpSpPr>
            <p:sp>
              <p:nvSpPr>
                <p:cNvPr id="785" name="フリーフォーム: 図形 784">
                  <a:extLst>
                    <a:ext uri="{FF2B5EF4-FFF2-40B4-BE49-F238E27FC236}">
                      <a16:creationId xmlns:a16="http://schemas.microsoft.com/office/drawing/2014/main" id="{95DEBDF4-9B01-43B7-8A50-2159EB5BD6F4}"/>
                    </a:ext>
                  </a:extLst>
                </p:cNvPr>
                <p:cNvSpPr/>
                <p:nvPr/>
              </p:nvSpPr>
              <p:spPr bwMode="auto">
                <a:xfrm>
                  <a:off x="1996950" y="375761"/>
                  <a:ext cx="434307" cy="379095"/>
                </a:xfrm>
                <a:custGeom>
                  <a:avLst/>
                  <a:gdLst>
                    <a:gd name="connsiteX0" fmla="*/ 89535 w 434307"/>
                    <a:gd name="connsiteY0" fmla="*/ 333375 h 379095"/>
                    <a:gd name="connsiteX1" fmla="*/ 344771 w 434307"/>
                    <a:gd name="connsiteY1" fmla="*/ 333375 h 379095"/>
                    <a:gd name="connsiteX2" fmla="*/ 367631 w 434307"/>
                    <a:gd name="connsiteY2" fmla="*/ 356235 h 379095"/>
                    <a:gd name="connsiteX3" fmla="*/ 344771 w 434307"/>
                    <a:gd name="connsiteY3" fmla="*/ 379095 h 379095"/>
                    <a:gd name="connsiteX4" fmla="*/ 89535 w 434307"/>
                    <a:gd name="connsiteY4" fmla="*/ 379095 h 379095"/>
                    <a:gd name="connsiteX5" fmla="*/ 66675 w 434307"/>
                    <a:gd name="connsiteY5" fmla="*/ 356235 h 379095"/>
                    <a:gd name="connsiteX6" fmla="*/ 89535 w 434307"/>
                    <a:gd name="connsiteY6" fmla="*/ 333375 h 379095"/>
                    <a:gd name="connsiteX7" fmla="*/ 11905 w 434307"/>
                    <a:gd name="connsiteY7" fmla="*/ 272105 h 379095"/>
                    <a:gd name="connsiteX8" fmla="*/ 11905 w 434307"/>
                    <a:gd name="connsiteY8" fmla="*/ 272105 h 379095"/>
                    <a:gd name="connsiteX9" fmla="*/ 11905 w 434307"/>
                    <a:gd name="connsiteY9" fmla="*/ 272106 h 379095"/>
                    <a:gd name="connsiteX10" fmla="*/ 34765 w 434307"/>
                    <a:gd name="connsiteY10" fmla="*/ 249246 h 379095"/>
                    <a:gd name="connsiteX11" fmla="*/ 399542 w 434307"/>
                    <a:gd name="connsiteY11" fmla="*/ 249246 h 379095"/>
                    <a:gd name="connsiteX12" fmla="*/ 422402 w 434307"/>
                    <a:gd name="connsiteY12" fmla="*/ 272106 h 379095"/>
                    <a:gd name="connsiteX13" fmla="*/ 422401 w 434307"/>
                    <a:gd name="connsiteY13" fmla="*/ 272106 h 379095"/>
                    <a:gd name="connsiteX14" fmla="*/ 399541 w 434307"/>
                    <a:gd name="connsiteY14" fmla="*/ 294966 h 379095"/>
                    <a:gd name="connsiteX15" fmla="*/ 34765 w 434307"/>
                    <a:gd name="connsiteY15" fmla="*/ 294965 h 379095"/>
                    <a:gd name="connsiteX16" fmla="*/ 18601 w 434307"/>
                    <a:gd name="connsiteY16" fmla="*/ 288269 h 379095"/>
                    <a:gd name="connsiteX17" fmla="*/ 11905 w 434307"/>
                    <a:gd name="connsiteY17" fmla="*/ 272105 h 379095"/>
                    <a:gd name="connsiteX18" fmla="*/ 18601 w 434307"/>
                    <a:gd name="connsiteY18" fmla="*/ 255942 h 379095"/>
                    <a:gd name="connsiteX19" fmla="*/ 34765 w 434307"/>
                    <a:gd name="connsiteY19" fmla="*/ 249246 h 379095"/>
                    <a:gd name="connsiteX20" fmla="*/ 0 w 434307"/>
                    <a:gd name="connsiteY20" fmla="*/ 111380 h 379095"/>
                    <a:gd name="connsiteX21" fmla="*/ 0 w 434307"/>
                    <a:gd name="connsiteY21" fmla="*/ 111380 h 379095"/>
                    <a:gd name="connsiteX22" fmla="*/ 0 w 434307"/>
                    <a:gd name="connsiteY22" fmla="*/ 111381 h 379095"/>
                    <a:gd name="connsiteX23" fmla="*/ 22860 w 434307"/>
                    <a:gd name="connsiteY23" fmla="*/ 88521 h 379095"/>
                    <a:gd name="connsiteX24" fmla="*/ 411447 w 434307"/>
                    <a:gd name="connsiteY24" fmla="*/ 88521 h 379095"/>
                    <a:gd name="connsiteX25" fmla="*/ 434307 w 434307"/>
                    <a:gd name="connsiteY25" fmla="*/ 111381 h 379095"/>
                    <a:gd name="connsiteX26" fmla="*/ 434306 w 434307"/>
                    <a:gd name="connsiteY26" fmla="*/ 111381 h 379095"/>
                    <a:gd name="connsiteX27" fmla="*/ 411446 w 434307"/>
                    <a:gd name="connsiteY27" fmla="*/ 134241 h 379095"/>
                    <a:gd name="connsiteX28" fmla="*/ 22860 w 434307"/>
                    <a:gd name="connsiteY28" fmla="*/ 134240 h 379095"/>
                    <a:gd name="connsiteX29" fmla="*/ 6696 w 434307"/>
                    <a:gd name="connsiteY29" fmla="*/ 127544 h 379095"/>
                    <a:gd name="connsiteX30" fmla="*/ 0 w 434307"/>
                    <a:gd name="connsiteY30" fmla="*/ 111380 h 379095"/>
                    <a:gd name="connsiteX31" fmla="*/ 6696 w 434307"/>
                    <a:gd name="connsiteY31" fmla="*/ 95217 h 379095"/>
                    <a:gd name="connsiteX32" fmla="*/ 22860 w 434307"/>
                    <a:gd name="connsiteY32" fmla="*/ 88521 h 379095"/>
                    <a:gd name="connsiteX33" fmla="*/ 63341 w 434307"/>
                    <a:gd name="connsiteY33" fmla="*/ 0 h 379095"/>
                    <a:gd name="connsiteX34" fmla="*/ 370965 w 434307"/>
                    <a:gd name="connsiteY34" fmla="*/ 0 h 379095"/>
                    <a:gd name="connsiteX35" fmla="*/ 393825 w 434307"/>
                    <a:gd name="connsiteY35" fmla="*/ 22860 h 379095"/>
                    <a:gd name="connsiteX36" fmla="*/ 370965 w 434307"/>
                    <a:gd name="connsiteY36" fmla="*/ 45720 h 379095"/>
                    <a:gd name="connsiteX37" fmla="*/ 63341 w 434307"/>
                    <a:gd name="connsiteY37" fmla="*/ 45720 h 379095"/>
                    <a:gd name="connsiteX38" fmla="*/ 40481 w 434307"/>
                    <a:gd name="connsiteY38" fmla="*/ 22860 h 379095"/>
                    <a:gd name="connsiteX39" fmla="*/ 63341 w 434307"/>
                    <a:gd name="connsiteY39" fmla="*/ 0 h 3790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</a:cxnLst>
                  <a:rect l="l" t="t" r="r" b="b"/>
                  <a:pathLst>
                    <a:path w="434307" h="379095">
                      <a:moveTo>
                        <a:pt x="89535" y="333375"/>
                      </a:moveTo>
                      <a:lnTo>
                        <a:pt x="344771" y="333375"/>
                      </a:lnTo>
                      <a:cubicBezTo>
                        <a:pt x="357396" y="333375"/>
                        <a:pt x="367631" y="343610"/>
                        <a:pt x="367631" y="356235"/>
                      </a:cubicBezTo>
                      <a:cubicBezTo>
                        <a:pt x="367631" y="368860"/>
                        <a:pt x="357396" y="379095"/>
                        <a:pt x="344771" y="379095"/>
                      </a:cubicBezTo>
                      <a:lnTo>
                        <a:pt x="89535" y="379095"/>
                      </a:lnTo>
                      <a:cubicBezTo>
                        <a:pt x="76910" y="379095"/>
                        <a:pt x="66675" y="368860"/>
                        <a:pt x="66675" y="356235"/>
                      </a:cubicBezTo>
                      <a:cubicBezTo>
                        <a:pt x="66675" y="343610"/>
                        <a:pt x="76910" y="333375"/>
                        <a:pt x="89535" y="333375"/>
                      </a:cubicBezTo>
                      <a:close/>
                      <a:moveTo>
                        <a:pt x="11905" y="272105"/>
                      </a:moveTo>
                      <a:lnTo>
                        <a:pt x="11905" y="272105"/>
                      </a:lnTo>
                      <a:lnTo>
                        <a:pt x="11905" y="272106"/>
                      </a:lnTo>
                      <a:close/>
                      <a:moveTo>
                        <a:pt x="34765" y="249246"/>
                      </a:moveTo>
                      <a:lnTo>
                        <a:pt x="399542" y="249246"/>
                      </a:lnTo>
                      <a:cubicBezTo>
                        <a:pt x="412167" y="249246"/>
                        <a:pt x="422402" y="259481"/>
                        <a:pt x="422402" y="272106"/>
                      </a:cubicBezTo>
                      <a:lnTo>
                        <a:pt x="422401" y="272106"/>
                      </a:lnTo>
                      <a:cubicBezTo>
                        <a:pt x="422401" y="284731"/>
                        <a:pt x="412166" y="294966"/>
                        <a:pt x="399541" y="294966"/>
                      </a:cubicBezTo>
                      <a:lnTo>
                        <a:pt x="34765" y="294965"/>
                      </a:lnTo>
                      <a:cubicBezTo>
                        <a:pt x="28452" y="294965"/>
                        <a:pt x="22737" y="292406"/>
                        <a:pt x="18601" y="288269"/>
                      </a:cubicBezTo>
                      <a:lnTo>
                        <a:pt x="11905" y="272105"/>
                      </a:lnTo>
                      <a:lnTo>
                        <a:pt x="18601" y="255942"/>
                      </a:lnTo>
                      <a:cubicBezTo>
                        <a:pt x="22737" y="251805"/>
                        <a:pt x="28452" y="249246"/>
                        <a:pt x="34765" y="249246"/>
                      </a:cubicBezTo>
                      <a:close/>
                      <a:moveTo>
                        <a:pt x="0" y="111380"/>
                      </a:moveTo>
                      <a:lnTo>
                        <a:pt x="0" y="111380"/>
                      </a:lnTo>
                      <a:lnTo>
                        <a:pt x="0" y="111381"/>
                      </a:lnTo>
                      <a:close/>
                      <a:moveTo>
                        <a:pt x="22860" y="88521"/>
                      </a:moveTo>
                      <a:lnTo>
                        <a:pt x="411447" y="88521"/>
                      </a:lnTo>
                      <a:cubicBezTo>
                        <a:pt x="424072" y="88521"/>
                        <a:pt x="434307" y="98756"/>
                        <a:pt x="434307" y="111381"/>
                      </a:cubicBezTo>
                      <a:lnTo>
                        <a:pt x="434306" y="111381"/>
                      </a:lnTo>
                      <a:cubicBezTo>
                        <a:pt x="434306" y="124006"/>
                        <a:pt x="424071" y="134241"/>
                        <a:pt x="411446" y="134241"/>
                      </a:cubicBezTo>
                      <a:lnTo>
                        <a:pt x="22860" y="134240"/>
                      </a:lnTo>
                      <a:cubicBezTo>
                        <a:pt x="16547" y="134240"/>
                        <a:pt x="10832" y="131681"/>
                        <a:pt x="6696" y="127544"/>
                      </a:cubicBezTo>
                      <a:lnTo>
                        <a:pt x="0" y="111380"/>
                      </a:lnTo>
                      <a:lnTo>
                        <a:pt x="6696" y="95217"/>
                      </a:lnTo>
                      <a:cubicBezTo>
                        <a:pt x="10832" y="91080"/>
                        <a:pt x="16547" y="88521"/>
                        <a:pt x="22860" y="88521"/>
                      </a:cubicBezTo>
                      <a:close/>
                      <a:moveTo>
                        <a:pt x="63341" y="0"/>
                      </a:moveTo>
                      <a:lnTo>
                        <a:pt x="370965" y="0"/>
                      </a:lnTo>
                      <a:cubicBezTo>
                        <a:pt x="383590" y="0"/>
                        <a:pt x="393825" y="10235"/>
                        <a:pt x="393825" y="22860"/>
                      </a:cubicBezTo>
                      <a:cubicBezTo>
                        <a:pt x="393825" y="35485"/>
                        <a:pt x="383590" y="45720"/>
                        <a:pt x="370965" y="45720"/>
                      </a:cubicBezTo>
                      <a:lnTo>
                        <a:pt x="63341" y="45720"/>
                      </a:lnTo>
                      <a:cubicBezTo>
                        <a:pt x="50716" y="45720"/>
                        <a:pt x="40481" y="35485"/>
                        <a:pt x="40481" y="22860"/>
                      </a:cubicBezTo>
                      <a:cubicBezTo>
                        <a:pt x="40481" y="10235"/>
                        <a:pt x="50716" y="0"/>
                        <a:pt x="63341" y="0"/>
                      </a:cubicBez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86" name="円: 塗りつぶしなし 785">
                  <a:extLst>
                    <a:ext uri="{FF2B5EF4-FFF2-40B4-BE49-F238E27FC236}">
                      <a16:creationId xmlns:a16="http://schemas.microsoft.com/office/drawing/2014/main" id="{DEBC466C-06A9-4E58-B2D1-833AB4548511}"/>
                    </a:ext>
                  </a:extLst>
                </p:cNvPr>
                <p:cNvSpPr/>
                <p:nvPr/>
              </p:nvSpPr>
              <p:spPr bwMode="auto">
                <a:xfrm>
                  <a:off x="1964300" y="294472"/>
                  <a:ext cx="493150" cy="518791"/>
                </a:xfrm>
                <a:prstGeom prst="donut">
                  <a:avLst>
                    <a:gd name="adj" fmla="val 8069"/>
                  </a:avLst>
                </a:pr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784" name="フリーフォーム: 図形 783">
                <a:extLst>
                  <a:ext uri="{FF2B5EF4-FFF2-40B4-BE49-F238E27FC236}">
                    <a16:creationId xmlns:a16="http://schemas.microsoft.com/office/drawing/2014/main" id="{28A56D67-F6E5-46C6-AEA7-E0851B486431}"/>
                  </a:ext>
                </a:extLst>
              </p:cNvPr>
              <p:cNvSpPr/>
              <p:nvPr/>
            </p:nvSpPr>
            <p:spPr bwMode="auto">
              <a:xfrm>
                <a:off x="2016687" y="813955"/>
                <a:ext cx="388376" cy="417252"/>
              </a:xfrm>
              <a:custGeom>
                <a:avLst/>
                <a:gdLst>
                  <a:gd name="connsiteX0" fmla="*/ 71492 w 331226"/>
                  <a:gd name="connsiteY0" fmla="*/ 0 h 380673"/>
                  <a:gd name="connsiteX1" fmla="*/ 101149 w 331226"/>
                  <a:gd name="connsiteY1" fmla="*/ 19995 h 380673"/>
                  <a:gd name="connsiteX2" fmla="*/ 165613 w 331226"/>
                  <a:gd name="connsiteY2" fmla="*/ 33010 h 380673"/>
                  <a:gd name="connsiteX3" fmla="*/ 230077 w 331226"/>
                  <a:gd name="connsiteY3" fmla="*/ 19995 h 380673"/>
                  <a:gd name="connsiteX4" fmla="*/ 259735 w 331226"/>
                  <a:gd name="connsiteY4" fmla="*/ 0 h 380673"/>
                  <a:gd name="connsiteX5" fmla="*/ 282719 w 331226"/>
                  <a:gd name="connsiteY5" fmla="*/ 15497 h 380673"/>
                  <a:gd name="connsiteX6" fmla="*/ 331226 w 331226"/>
                  <a:gd name="connsiteY6" fmla="*/ 132603 h 380673"/>
                  <a:gd name="connsiteX7" fmla="*/ 331226 w 331226"/>
                  <a:gd name="connsiteY7" fmla="*/ 215060 h 380673"/>
                  <a:gd name="connsiteX8" fmla="*/ 165613 w 331226"/>
                  <a:gd name="connsiteY8" fmla="*/ 380673 h 380673"/>
                  <a:gd name="connsiteX9" fmla="*/ 0 w 331226"/>
                  <a:gd name="connsiteY9" fmla="*/ 215060 h 380673"/>
                  <a:gd name="connsiteX10" fmla="*/ 0 w 331226"/>
                  <a:gd name="connsiteY10" fmla="*/ 132603 h 380673"/>
                  <a:gd name="connsiteX11" fmla="*/ 48507 w 331226"/>
                  <a:gd name="connsiteY11" fmla="*/ 15497 h 3806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31226" h="380673">
                    <a:moveTo>
                      <a:pt x="71492" y="0"/>
                    </a:moveTo>
                    <a:lnTo>
                      <a:pt x="101149" y="19995"/>
                    </a:lnTo>
                    <a:cubicBezTo>
                      <a:pt x="120963" y="28376"/>
                      <a:pt x="142747" y="33010"/>
                      <a:pt x="165613" y="33010"/>
                    </a:cubicBezTo>
                    <a:cubicBezTo>
                      <a:pt x="188480" y="33010"/>
                      <a:pt x="210264" y="28376"/>
                      <a:pt x="230077" y="19995"/>
                    </a:cubicBezTo>
                    <a:lnTo>
                      <a:pt x="259735" y="0"/>
                    </a:lnTo>
                    <a:lnTo>
                      <a:pt x="282719" y="15497"/>
                    </a:lnTo>
                    <a:cubicBezTo>
                      <a:pt x="312689" y="45467"/>
                      <a:pt x="331226" y="86870"/>
                      <a:pt x="331226" y="132603"/>
                    </a:cubicBezTo>
                    <a:lnTo>
                      <a:pt x="331226" y="215060"/>
                    </a:lnTo>
                    <a:cubicBezTo>
                      <a:pt x="331226" y="306526"/>
                      <a:pt x="257079" y="380673"/>
                      <a:pt x="165613" y="380673"/>
                    </a:cubicBezTo>
                    <a:cubicBezTo>
                      <a:pt x="74147" y="380673"/>
                      <a:pt x="0" y="306526"/>
                      <a:pt x="0" y="215060"/>
                    </a:cubicBezTo>
                    <a:lnTo>
                      <a:pt x="0" y="132603"/>
                    </a:lnTo>
                    <a:cubicBezTo>
                      <a:pt x="0" y="86870"/>
                      <a:pt x="18537" y="45467"/>
                      <a:pt x="48507" y="15497"/>
                    </a:cubicBezTo>
                    <a:close/>
                  </a:path>
                </a:pathLst>
              </a:custGeom>
              <a:pattFill prst="dkHorz">
                <a:fgClr>
                  <a:schemeClr val="tx1">
                    <a:lumMod val="65000"/>
                    <a:lumOff val="35000"/>
                  </a:schemeClr>
                </a:fgClr>
                <a:bgClr>
                  <a:schemeClr val="tx1">
                    <a:lumMod val="75000"/>
                    <a:lumOff val="25000"/>
                  </a:schemeClr>
                </a:bgClr>
              </a:patt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C2278CDB-7082-4EEC-84F2-B70C5A660FEB}"/>
              </a:ext>
            </a:extLst>
          </p:cNvPr>
          <p:cNvGrpSpPr/>
          <p:nvPr/>
        </p:nvGrpSpPr>
        <p:grpSpPr>
          <a:xfrm>
            <a:off x="1963800" y="3456886"/>
            <a:ext cx="493150" cy="966388"/>
            <a:chOff x="1963800" y="3456886"/>
            <a:chExt cx="493150" cy="966388"/>
          </a:xfrm>
        </p:grpSpPr>
        <p:sp>
          <p:nvSpPr>
            <p:cNvPr id="650" name="フリーフォーム: 図形 649">
              <a:extLst>
                <a:ext uri="{FF2B5EF4-FFF2-40B4-BE49-F238E27FC236}">
                  <a16:creationId xmlns:a16="http://schemas.microsoft.com/office/drawing/2014/main" id="{22786304-B567-4B57-A257-ABCB597B25CF}"/>
                </a:ext>
              </a:extLst>
            </p:cNvPr>
            <p:cNvSpPr/>
            <p:nvPr/>
          </p:nvSpPr>
          <p:spPr bwMode="auto">
            <a:xfrm>
              <a:off x="2026312" y="3965440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52" name="正方形/長方形 651">
              <a:extLst>
                <a:ext uri="{FF2B5EF4-FFF2-40B4-BE49-F238E27FC236}">
                  <a16:creationId xmlns:a16="http://schemas.microsoft.com/office/drawing/2014/main" id="{F00464C8-DBA0-41D4-AC73-4B3E2CB61AF3}"/>
                </a:ext>
              </a:extLst>
            </p:cNvPr>
            <p:cNvSpPr/>
            <p:nvPr/>
          </p:nvSpPr>
          <p:spPr bwMode="auto">
            <a:xfrm>
              <a:off x="2188016" y="4005330"/>
              <a:ext cx="45719" cy="413683"/>
            </a:xfrm>
            <a:prstGeom prst="rect">
              <a:avLst/>
            </a:pr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41" name="楕円 740">
              <a:extLst>
                <a:ext uri="{FF2B5EF4-FFF2-40B4-BE49-F238E27FC236}">
                  <a16:creationId xmlns:a16="http://schemas.microsoft.com/office/drawing/2014/main" id="{E15604CC-481C-44F8-AF4F-8BA3F6BDB1E6}"/>
                </a:ext>
              </a:extLst>
            </p:cNvPr>
            <p:cNvSpPr/>
            <p:nvPr/>
          </p:nvSpPr>
          <p:spPr bwMode="auto">
            <a:xfrm>
              <a:off x="1994479" y="3571478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49" name="矢印: 五方向 6">
              <a:extLst>
                <a:ext uri="{FF2B5EF4-FFF2-40B4-BE49-F238E27FC236}">
                  <a16:creationId xmlns:a16="http://schemas.microsoft.com/office/drawing/2014/main" id="{2913CDD6-0B10-41C2-B114-F93D54F97763}"/>
                </a:ext>
              </a:extLst>
            </p:cNvPr>
            <p:cNvSpPr/>
            <p:nvPr/>
          </p:nvSpPr>
          <p:spPr bwMode="auto">
            <a:xfrm rot="16200000">
              <a:off x="2074163" y="3368724"/>
              <a:ext cx="273427" cy="449752"/>
            </a:xfrm>
            <a:custGeom>
              <a:avLst/>
              <a:gdLst>
                <a:gd name="connsiteX0" fmla="*/ 0 w 273426"/>
                <a:gd name="connsiteY0" fmla="*/ 0 h 447949"/>
                <a:gd name="connsiteX1" fmla="*/ 172431 w 273426"/>
                <a:gd name="connsiteY1" fmla="*/ 0 h 447949"/>
                <a:gd name="connsiteX2" fmla="*/ 273426 w 273426"/>
                <a:gd name="connsiteY2" fmla="*/ 223975 h 447949"/>
                <a:gd name="connsiteX3" fmla="*/ 172431 w 273426"/>
                <a:gd name="connsiteY3" fmla="*/ 447949 h 447949"/>
                <a:gd name="connsiteX4" fmla="*/ 0 w 273426"/>
                <a:gd name="connsiteY4" fmla="*/ 447949 h 447949"/>
                <a:gd name="connsiteX5" fmla="*/ 0 w 273426"/>
                <a:gd name="connsiteY5" fmla="*/ 0 h 447949"/>
                <a:gd name="connsiteX0" fmla="*/ 0 w 273427"/>
                <a:gd name="connsiteY0" fmla="*/ 0 h 447949"/>
                <a:gd name="connsiteX1" fmla="*/ 172431 w 273427"/>
                <a:gd name="connsiteY1" fmla="*/ 0 h 447949"/>
                <a:gd name="connsiteX2" fmla="*/ 273426 w 273427"/>
                <a:gd name="connsiteY2" fmla="*/ 223975 h 447949"/>
                <a:gd name="connsiteX3" fmla="*/ 172431 w 273427"/>
                <a:gd name="connsiteY3" fmla="*/ 447949 h 447949"/>
                <a:gd name="connsiteX4" fmla="*/ 0 w 273427"/>
                <a:gd name="connsiteY4" fmla="*/ 447949 h 447949"/>
                <a:gd name="connsiteX5" fmla="*/ 0 w 273427"/>
                <a:gd name="connsiteY5" fmla="*/ 0 h 447949"/>
                <a:gd name="connsiteX0" fmla="*/ 0 w 273427"/>
                <a:gd name="connsiteY0" fmla="*/ 1431 h 449380"/>
                <a:gd name="connsiteX1" fmla="*/ 172431 w 273427"/>
                <a:gd name="connsiteY1" fmla="*/ 1431 h 449380"/>
                <a:gd name="connsiteX2" fmla="*/ 273426 w 273427"/>
                <a:gd name="connsiteY2" fmla="*/ 225406 h 449380"/>
                <a:gd name="connsiteX3" fmla="*/ 172431 w 273427"/>
                <a:gd name="connsiteY3" fmla="*/ 449380 h 449380"/>
                <a:gd name="connsiteX4" fmla="*/ 0 w 273427"/>
                <a:gd name="connsiteY4" fmla="*/ 449380 h 449380"/>
                <a:gd name="connsiteX5" fmla="*/ 0 w 273427"/>
                <a:gd name="connsiteY5" fmla="*/ 1431 h 449380"/>
                <a:gd name="connsiteX0" fmla="*/ 0 w 273427"/>
                <a:gd name="connsiteY0" fmla="*/ 1431 h 449752"/>
                <a:gd name="connsiteX1" fmla="*/ 172431 w 273427"/>
                <a:gd name="connsiteY1" fmla="*/ 1431 h 449752"/>
                <a:gd name="connsiteX2" fmla="*/ 273426 w 273427"/>
                <a:gd name="connsiteY2" fmla="*/ 225406 h 449752"/>
                <a:gd name="connsiteX3" fmla="*/ 172431 w 273427"/>
                <a:gd name="connsiteY3" fmla="*/ 449380 h 449752"/>
                <a:gd name="connsiteX4" fmla="*/ 0 w 273427"/>
                <a:gd name="connsiteY4" fmla="*/ 449380 h 449752"/>
                <a:gd name="connsiteX5" fmla="*/ 0 w 273427"/>
                <a:gd name="connsiteY5" fmla="*/ 1431 h 449752"/>
                <a:gd name="connsiteX0" fmla="*/ 0 w 273695"/>
                <a:gd name="connsiteY0" fmla="*/ 1431 h 449754"/>
                <a:gd name="connsiteX1" fmla="*/ 172431 w 273695"/>
                <a:gd name="connsiteY1" fmla="*/ 1431 h 449754"/>
                <a:gd name="connsiteX2" fmla="*/ 273426 w 273695"/>
                <a:gd name="connsiteY2" fmla="*/ 225406 h 449754"/>
                <a:gd name="connsiteX3" fmla="*/ 141476 w 273695"/>
                <a:gd name="connsiteY3" fmla="*/ 449383 h 449754"/>
                <a:gd name="connsiteX4" fmla="*/ 0 w 273695"/>
                <a:gd name="connsiteY4" fmla="*/ 449380 h 449754"/>
                <a:gd name="connsiteX5" fmla="*/ 0 w 273695"/>
                <a:gd name="connsiteY5" fmla="*/ 1431 h 449754"/>
                <a:gd name="connsiteX0" fmla="*/ 0 w 273427"/>
                <a:gd name="connsiteY0" fmla="*/ 1429 h 449752"/>
                <a:gd name="connsiteX1" fmla="*/ 139093 w 273427"/>
                <a:gd name="connsiteY1" fmla="*/ 1432 h 449752"/>
                <a:gd name="connsiteX2" fmla="*/ 273426 w 273427"/>
                <a:gd name="connsiteY2" fmla="*/ 225404 h 449752"/>
                <a:gd name="connsiteX3" fmla="*/ 141476 w 273427"/>
                <a:gd name="connsiteY3" fmla="*/ 449381 h 449752"/>
                <a:gd name="connsiteX4" fmla="*/ 0 w 273427"/>
                <a:gd name="connsiteY4" fmla="*/ 449378 h 449752"/>
                <a:gd name="connsiteX5" fmla="*/ 0 w 273427"/>
                <a:gd name="connsiteY5" fmla="*/ 1429 h 4497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73427" h="449752">
                  <a:moveTo>
                    <a:pt x="0" y="1429"/>
                  </a:moveTo>
                  <a:cubicBezTo>
                    <a:pt x="57477" y="1429"/>
                    <a:pt x="103047" y="-1788"/>
                    <a:pt x="139093" y="1432"/>
                  </a:cubicBezTo>
                  <a:cubicBezTo>
                    <a:pt x="175139" y="4652"/>
                    <a:pt x="273029" y="150746"/>
                    <a:pt x="273426" y="225404"/>
                  </a:cubicBezTo>
                  <a:cubicBezTo>
                    <a:pt x="273823" y="300062"/>
                    <a:pt x="184668" y="448544"/>
                    <a:pt x="141476" y="449381"/>
                  </a:cubicBezTo>
                  <a:cubicBezTo>
                    <a:pt x="98284" y="450218"/>
                    <a:pt x="57477" y="449378"/>
                    <a:pt x="0" y="449378"/>
                  </a:cubicBezTo>
                  <a:lnTo>
                    <a:pt x="0" y="1429"/>
                  </a:lnTo>
                  <a:close/>
                </a:path>
              </a:pathLst>
            </a:cu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87" name="グループ化 786">
              <a:extLst>
                <a:ext uri="{FF2B5EF4-FFF2-40B4-BE49-F238E27FC236}">
                  <a16:creationId xmlns:a16="http://schemas.microsoft.com/office/drawing/2014/main" id="{9B9FC4FB-A661-4ED1-88E6-2BFF6B11941C}"/>
                </a:ext>
              </a:extLst>
            </p:cNvPr>
            <p:cNvGrpSpPr/>
            <p:nvPr/>
          </p:nvGrpSpPr>
          <p:grpSpPr>
            <a:xfrm>
              <a:off x="1963800" y="3486539"/>
              <a:ext cx="493150" cy="936735"/>
              <a:chOff x="1964300" y="294472"/>
              <a:chExt cx="493150" cy="936735"/>
            </a:xfrm>
          </p:grpSpPr>
          <p:grpSp>
            <p:nvGrpSpPr>
              <p:cNvPr id="788" name="グループ化 787">
                <a:extLst>
                  <a:ext uri="{FF2B5EF4-FFF2-40B4-BE49-F238E27FC236}">
                    <a16:creationId xmlns:a16="http://schemas.microsoft.com/office/drawing/2014/main" id="{ADEA16FA-44A2-4189-B194-09D0C6CEA94E}"/>
                  </a:ext>
                </a:extLst>
              </p:cNvPr>
              <p:cNvGrpSpPr/>
              <p:nvPr/>
            </p:nvGrpSpPr>
            <p:grpSpPr>
              <a:xfrm>
                <a:off x="1964300" y="294472"/>
                <a:ext cx="493150" cy="518791"/>
                <a:chOff x="1964300" y="294472"/>
                <a:chExt cx="493150" cy="518791"/>
              </a:xfrm>
              <a:solidFill>
                <a:schemeClr val="tx1">
                  <a:lumMod val="65000"/>
                  <a:lumOff val="35000"/>
                </a:schemeClr>
              </a:solidFill>
            </p:grpSpPr>
            <p:sp>
              <p:nvSpPr>
                <p:cNvPr id="790" name="フリーフォーム: 図形 789">
                  <a:extLst>
                    <a:ext uri="{FF2B5EF4-FFF2-40B4-BE49-F238E27FC236}">
                      <a16:creationId xmlns:a16="http://schemas.microsoft.com/office/drawing/2014/main" id="{7CAC0B2B-694D-4B7B-904C-D12DF2DA75DE}"/>
                    </a:ext>
                  </a:extLst>
                </p:cNvPr>
                <p:cNvSpPr/>
                <p:nvPr/>
              </p:nvSpPr>
              <p:spPr bwMode="auto">
                <a:xfrm>
                  <a:off x="1996950" y="375761"/>
                  <a:ext cx="434307" cy="379095"/>
                </a:xfrm>
                <a:custGeom>
                  <a:avLst/>
                  <a:gdLst>
                    <a:gd name="connsiteX0" fmla="*/ 89535 w 434307"/>
                    <a:gd name="connsiteY0" fmla="*/ 333375 h 379095"/>
                    <a:gd name="connsiteX1" fmla="*/ 344771 w 434307"/>
                    <a:gd name="connsiteY1" fmla="*/ 333375 h 379095"/>
                    <a:gd name="connsiteX2" fmla="*/ 367631 w 434307"/>
                    <a:gd name="connsiteY2" fmla="*/ 356235 h 379095"/>
                    <a:gd name="connsiteX3" fmla="*/ 344771 w 434307"/>
                    <a:gd name="connsiteY3" fmla="*/ 379095 h 379095"/>
                    <a:gd name="connsiteX4" fmla="*/ 89535 w 434307"/>
                    <a:gd name="connsiteY4" fmla="*/ 379095 h 379095"/>
                    <a:gd name="connsiteX5" fmla="*/ 66675 w 434307"/>
                    <a:gd name="connsiteY5" fmla="*/ 356235 h 379095"/>
                    <a:gd name="connsiteX6" fmla="*/ 89535 w 434307"/>
                    <a:gd name="connsiteY6" fmla="*/ 333375 h 379095"/>
                    <a:gd name="connsiteX7" fmla="*/ 11905 w 434307"/>
                    <a:gd name="connsiteY7" fmla="*/ 272105 h 379095"/>
                    <a:gd name="connsiteX8" fmla="*/ 11905 w 434307"/>
                    <a:gd name="connsiteY8" fmla="*/ 272105 h 379095"/>
                    <a:gd name="connsiteX9" fmla="*/ 11905 w 434307"/>
                    <a:gd name="connsiteY9" fmla="*/ 272106 h 379095"/>
                    <a:gd name="connsiteX10" fmla="*/ 34765 w 434307"/>
                    <a:gd name="connsiteY10" fmla="*/ 249246 h 379095"/>
                    <a:gd name="connsiteX11" fmla="*/ 399542 w 434307"/>
                    <a:gd name="connsiteY11" fmla="*/ 249246 h 379095"/>
                    <a:gd name="connsiteX12" fmla="*/ 422402 w 434307"/>
                    <a:gd name="connsiteY12" fmla="*/ 272106 h 379095"/>
                    <a:gd name="connsiteX13" fmla="*/ 422401 w 434307"/>
                    <a:gd name="connsiteY13" fmla="*/ 272106 h 379095"/>
                    <a:gd name="connsiteX14" fmla="*/ 399541 w 434307"/>
                    <a:gd name="connsiteY14" fmla="*/ 294966 h 379095"/>
                    <a:gd name="connsiteX15" fmla="*/ 34765 w 434307"/>
                    <a:gd name="connsiteY15" fmla="*/ 294965 h 379095"/>
                    <a:gd name="connsiteX16" fmla="*/ 18601 w 434307"/>
                    <a:gd name="connsiteY16" fmla="*/ 288269 h 379095"/>
                    <a:gd name="connsiteX17" fmla="*/ 11905 w 434307"/>
                    <a:gd name="connsiteY17" fmla="*/ 272105 h 379095"/>
                    <a:gd name="connsiteX18" fmla="*/ 18601 w 434307"/>
                    <a:gd name="connsiteY18" fmla="*/ 255942 h 379095"/>
                    <a:gd name="connsiteX19" fmla="*/ 34765 w 434307"/>
                    <a:gd name="connsiteY19" fmla="*/ 249246 h 379095"/>
                    <a:gd name="connsiteX20" fmla="*/ 0 w 434307"/>
                    <a:gd name="connsiteY20" fmla="*/ 111380 h 379095"/>
                    <a:gd name="connsiteX21" fmla="*/ 0 w 434307"/>
                    <a:gd name="connsiteY21" fmla="*/ 111380 h 379095"/>
                    <a:gd name="connsiteX22" fmla="*/ 0 w 434307"/>
                    <a:gd name="connsiteY22" fmla="*/ 111381 h 379095"/>
                    <a:gd name="connsiteX23" fmla="*/ 22860 w 434307"/>
                    <a:gd name="connsiteY23" fmla="*/ 88521 h 379095"/>
                    <a:gd name="connsiteX24" fmla="*/ 411447 w 434307"/>
                    <a:gd name="connsiteY24" fmla="*/ 88521 h 379095"/>
                    <a:gd name="connsiteX25" fmla="*/ 434307 w 434307"/>
                    <a:gd name="connsiteY25" fmla="*/ 111381 h 379095"/>
                    <a:gd name="connsiteX26" fmla="*/ 434306 w 434307"/>
                    <a:gd name="connsiteY26" fmla="*/ 111381 h 379095"/>
                    <a:gd name="connsiteX27" fmla="*/ 411446 w 434307"/>
                    <a:gd name="connsiteY27" fmla="*/ 134241 h 379095"/>
                    <a:gd name="connsiteX28" fmla="*/ 22860 w 434307"/>
                    <a:gd name="connsiteY28" fmla="*/ 134240 h 379095"/>
                    <a:gd name="connsiteX29" fmla="*/ 6696 w 434307"/>
                    <a:gd name="connsiteY29" fmla="*/ 127544 h 379095"/>
                    <a:gd name="connsiteX30" fmla="*/ 0 w 434307"/>
                    <a:gd name="connsiteY30" fmla="*/ 111380 h 379095"/>
                    <a:gd name="connsiteX31" fmla="*/ 6696 w 434307"/>
                    <a:gd name="connsiteY31" fmla="*/ 95217 h 379095"/>
                    <a:gd name="connsiteX32" fmla="*/ 22860 w 434307"/>
                    <a:gd name="connsiteY32" fmla="*/ 88521 h 379095"/>
                    <a:gd name="connsiteX33" fmla="*/ 63341 w 434307"/>
                    <a:gd name="connsiteY33" fmla="*/ 0 h 379095"/>
                    <a:gd name="connsiteX34" fmla="*/ 370965 w 434307"/>
                    <a:gd name="connsiteY34" fmla="*/ 0 h 379095"/>
                    <a:gd name="connsiteX35" fmla="*/ 393825 w 434307"/>
                    <a:gd name="connsiteY35" fmla="*/ 22860 h 379095"/>
                    <a:gd name="connsiteX36" fmla="*/ 370965 w 434307"/>
                    <a:gd name="connsiteY36" fmla="*/ 45720 h 379095"/>
                    <a:gd name="connsiteX37" fmla="*/ 63341 w 434307"/>
                    <a:gd name="connsiteY37" fmla="*/ 45720 h 379095"/>
                    <a:gd name="connsiteX38" fmla="*/ 40481 w 434307"/>
                    <a:gd name="connsiteY38" fmla="*/ 22860 h 379095"/>
                    <a:gd name="connsiteX39" fmla="*/ 63341 w 434307"/>
                    <a:gd name="connsiteY39" fmla="*/ 0 h 3790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</a:cxnLst>
                  <a:rect l="l" t="t" r="r" b="b"/>
                  <a:pathLst>
                    <a:path w="434307" h="379095">
                      <a:moveTo>
                        <a:pt x="89535" y="333375"/>
                      </a:moveTo>
                      <a:lnTo>
                        <a:pt x="344771" y="333375"/>
                      </a:lnTo>
                      <a:cubicBezTo>
                        <a:pt x="357396" y="333375"/>
                        <a:pt x="367631" y="343610"/>
                        <a:pt x="367631" y="356235"/>
                      </a:cubicBezTo>
                      <a:cubicBezTo>
                        <a:pt x="367631" y="368860"/>
                        <a:pt x="357396" y="379095"/>
                        <a:pt x="344771" y="379095"/>
                      </a:cubicBezTo>
                      <a:lnTo>
                        <a:pt x="89535" y="379095"/>
                      </a:lnTo>
                      <a:cubicBezTo>
                        <a:pt x="76910" y="379095"/>
                        <a:pt x="66675" y="368860"/>
                        <a:pt x="66675" y="356235"/>
                      </a:cubicBezTo>
                      <a:cubicBezTo>
                        <a:pt x="66675" y="343610"/>
                        <a:pt x="76910" y="333375"/>
                        <a:pt x="89535" y="333375"/>
                      </a:cubicBezTo>
                      <a:close/>
                      <a:moveTo>
                        <a:pt x="11905" y="272105"/>
                      </a:moveTo>
                      <a:lnTo>
                        <a:pt x="11905" y="272105"/>
                      </a:lnTo>
                      <a:lnTo>
                        <a:pt x="11905" y="272106"/>
                      </a:lnTo>
                      <a:close/>
                      <a:moveTo>
                        <a:pt x="34765" y="249246"/>
                      </a:moveTo>
                      <a:lnTo>
                        <a:pt x="399542" y="249246"/>
                      </a:lnTo>
                      <a:cubicBezTo>
                        <a:pt x="412167" y="249246"/>
                        <a:pt x="422402" y="259481"/>
                        <a:pt x="422402" y="272106"/>
                      </a:cubicBezTo>
                      <a:lnTo>
                        <a:pt x="422401" y="272106"/>
                      </a:lnTo>
                      <a:cubicBezTo>
                        <a:pt x="422401" y="284731"/>
                        <a:pt x="412166" y="294966"/>
                        <a:pt x="399541" y="294966"/>
                      </a:cubicBezTo>
                      <a:lnTo>
                        <a:pt x="34765" y="294965"/>
                      </a:lnTo>
                      <a:cubicBezTo>
                        <a:pt x="28452" y="294965"/>
                        <a:pt x="22737" y="292406"/>
                        <a:pt x="18601" y="288269"/>
                      </a:cubicBezTo>
                      <a:lnTo>
                        <a:pt x="11905" y="272105"/>
                      </a:lnTo>
                      <a:lnTo>
                        <a:pt x="18601" y="255942"/>
                      </a:lnTo>
                      <a:cubicBezTo>
                        <a:pt x="22737" y="251805"/>
                        <a:pt x="28452" y="249246"/>
                        <a:pt x="34765" y="249246"/>
                      </a:cubicBezTo>
                      <a:close/>
                      <a:moveTo>
                        <a:pt x="0" y="111380"/>
                      </a:moveTo>
                      <a:lnTo>
                        <a:pt x="0" y="111380"/>
                      </a:lnTo>
                      <a:lnTo>
                        <a:pt x="0" y="111381"/>
                      </a:lnTo>
                      <a:close/>
                      <a:moveTo>
                        <a:pt x="22860" y="88521"/>
                      </a:moveTo>
                      <a:lnTo>
                        <a:pt x="411447" y="88521"/>
                      </a:lnTo>
                      <a:cubicBezTo>
                        <a:pt x="424072" y="88521"/>
                        <a:pt x="434307" y="98756"/>
                        <a:pt x="434307" y="111381"/>
                      </a:cubicBezTo>
                      <a:lnTo>
                        <a:pt x="434306" y="111381"/>
                      </a:lnTo>
                      <a:cubicBezTo>
                        <a:pt x="434306" y="124006"/>
                        <a:pt x="424071" y="134241"/>
                        <a:pt x="411446" y="134241"/>
                      </a:cubicBezTo>
                      <a:lnTo>
                        <a:pt x="22860" y="134240"/>
                      </a:lnTo>
                      <a:cubicBezTo>
                        <a:pt x="16547" y="134240"/>
                        <a:pt x="10832" y="131681"/>
                        <a:pt x="6696" y="127544"/>
                      </a:cubicBezTo>
                      <a:lnTo>
                        <a:pt x="0" y="111380"/>
                      </a:lnTo>
                      <a:lnTo>
                        <a:pt x="6696" y="95217"/>
                      </a:lnTo>
                      <a:cubicBezTo>
                        <a:pt x="10832" y="91080"/>
                        <a:pt x="16547" y="88521"/>
                        <a:pt x="22860" y="88521"/>
                      </a:cubicBezTo>
                      <a:close/>
                      <a:moveTo>
                        <a:pt x="63341" y="0"/>
                      </a:moveTo>
                      <a:lnTo>
                        <a:pt x="370965" y="0"/>
                      </a:lnTo>
                      <a:cubicBezTo>
                        <a:pt x="383590" y="0"/>
                        <a:pt x="393825" y="10235"/>
                        <a:pt x="393825" y="22860"/>
                      </a:cubicBezTo>
                      <a:cubicBezTo>
                        <a:pt x="393825" y="35485"/>
                        <a:pt x="383590" y="45720"/>
                        <a:pt x="370965" y="45720"/>
                      </a:cubicBezTo>
                      <a:lnTo>
                        <a:pt x="63341" y="45720"/>
                      </a:lnTo>
                      <a:cubicBezTo>
                        <a:pt x="50716" y="45720"/>
                        <a:pt x="40481" y="35485"/>
                        <a:pt x="40481" y="22860"/>
                      </a:cubicBezTo>
                      <a:cubicBezTo>
                        <a:pt x="40481" y="10235"/>
                        <a:pt x="50716" y="0"/>
                        <a:pt x="63341" y="0"/>
                      </a:cubicBez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91" name="円: 塗りつぶしなし 790">
                  <a:extLst>
                    <a:ext uri="{FF2B5EF4-FFF2-40B4-BE49-F238E27FC236}">
                      <a16:creationId xmlns:a16="http://schemas.microsoft.com/office/drawing/2014/main" id="{556B6A10-A7B8-48D5-866B-EBB15BB0C32E}"/>
                    </a:ext>
                  </a:extLst>
                </p:cNvPr>
                <p:cNvSpPr/>
                <p:nvPr/>
              </p:nvSpPr>
              <p:spPr bwMode="auto">
                <a:xfrm>
                  <a:off x="1964300" y="294472"/>
                  <a:ext cx="493150" cy="518791"/>
                </a:xfrm>
                <a:prstGeom prst="donut">
                  <a:avLst>
                    <a:gd name="adj" fmla="val 8069"/>
                  </a:avLst>
                </a:pr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789" name="フリーフォーム: 図形 788">
                <a:extLst>
                  <a:ext uri="{FF2B5EF4-FFF2-40B4-BE49-F238E27FC236}">
                    <a16:creationId xmlns:a16="http://schemas.microsoft.com/office/drawing/2014/main" id="{7C77523D-E517-444C-B7F9-ACBA3371FD99}"/>
                  </a:ext>
                </a:extLst>
              </p:cNvPr>
              <p:cNvSpPr/>
              <p:nvPr/>
            </p:nvSpPr>
            <p:spPr bwMode="auto">
              <a:xfrm>
                <a:off x="2016687" y="813955"/>
                <a:ext cx="388376" cy="417252"/>
              </a:xfrm>
              <a:custGeom>
                <a:avLst/>
                <a:gdLst>
                  <a:gd name="connsiteX0" fmla="*/ 71492 w 331226"/>
                  <a:gd name="connsiteY0" fmla="*/ 0 h 380673"/>
                  <a:gd name="connsiteX1" fmla="*/ 101149 w 331226"/>
                  <a:gd name="connsiteY1" fmla="*/ 19995 h 380673"/>
                  <a:gd name="connsiteX2" fmla="*/ 165613 w 331226"/>
                  <a:gd name="connsiteY2" fmla="*/ 33010 h 380673"/>
                  <a:gd name="connsiteX3" fmla="*/ 230077 w 331226"/>
                  <a:gd name="connsiteY3" fmla="*/ 19995 h 380673"/>
                  <a:gd name="connsiteX4" fmla="*/ 259735 w 331226"/>
                  <a:gd name="connsiteY4" fmla="*/ 0 h 380673"/>
                  <a:gd name="connsiteX5" fmla="*/ 282719 w 331226"/>
                  <a:gd name="connsiteY5" fmla="*/ 15497 h 380673"/>
                  <a:gd name="connsiteX6" fmla="*/ 331226 w 331226"/>
                  <a:gd name="connsiteY6" fmla="*/ 132603 h 380673"/>
                  <a:gd name="connsiteX7" fmla="*/ 331226 w 331226"/>
                  <a:gd name="connsiteY7" fmla="*/ 215060 h 380673"/>
                  <a:gd name="connsiteX8" fmla="*/ 165613 w 331226"/>
                  <a:gd name="connsiteY8" fmla="*/ 380673 h 380673"/>
                  <a:gd name="connsiteX9" fmla="*/ 0 w 331226"/>
                  <a:gd name="connsiteY9" fmla="*/ 215060 h 380673"/>
                  <a:gd name="connsiteX10" fmla="*/ 0 w 331226"/>
                  <a:gd name="connsiteY10" fmla="*/ 132603 h 380673"/>
                  <a:gd name="connsiteX11" fmla="*/ 48507 w 331226"/>
                  <a:gd name="connsiteY11" fmla="*/ 15497 h 3806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31226" h="380673">
                    <a:moveTo>
                      <a:pt x="71492" y="0"/>
                    </a:moveTo>
                    <a:lnTo>
                      <a:pt x="101149" y="19995"/>
                    </a:lnTo>
                    <a:cubicBezTo>
                      <a:pt x="120963" y="28376"/>
                      <a:pt x="142747" y="33010"/>
                      <a:pt x="165613" y="33010"/>
                    </a:cubicBezTo>
                    <a:cubicBezTo>
                      <a:pt x="188480" y="33010"/>
                      <a:pt x="210264" y="28376"/>
                      <a:pt x="230077" y="19995"/>
                    </a:cubicBezTo>
                    <a:lnTo>
                      <a:pt x="259735" y="0"/>
                    </a:lnTo>
                    <a:lnTo>
                      <a:pt x="282719" y="15497"/>
                    </a:lnTo>
                    <a:cubicBezTo>
                      <a:pt x="312689" y="45467"/>
                      <a:pt x="331226" y="86870"/>
                      <a:pt x="331226" y="132603"/>
                    </a:cubicBezTo>
                    <a:lnTo>
                      <a:pt x="331226" y="215060"/>
                    </a:lnTo>
                    <a:cubicBezTo>
                      <a:pt x="331226" y="306526"/>
                      <a:pt x="257079" y="380673"/>
                      <a:pt x="165613" y="380673"/>
                    </a:cubicBezTo>
                    <a:cubicBezTo>
                      <a:pt x="74147" y="380673"/>
                      <a:pt x="0" y="306526"/>
                      <a:pt x="0" y="215060"/>
                    </a:cubicBezTo>
                    <a:lnTo>
                      <a:pt x="0" y="132603"/>
                    </a:lnTo>
                    <a:cubicBezTo>
                      <a:pt x="0" y="86870"/>
                      <a:pt x="18537" y="45467"/>
                      <a:pt x="48507" y="15497"/>
                    </a:cubicBezTo>
                    <a:close/>
                  </a:path>
                </a:pathLst>
              </a:custGeom>
              <a:pattFill prst="dkHorz">
                <a:fgClr>
                  <a:schemeClr val="tx1">
                    <a:lumMod val="65000"/>
                    <a:lumOff val="35000"/>
                  </a:schemeClr>
                </a:fgClr>
                <a:bgClr>
                  <a:schemeClr val="tx1">
                    <a:lumMod val="75000"/>
                    <a:lumOff val="25000"/>
                  </a:schemeClr>
                </a:bgClr>
              </a:patt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EBB0D95C-8D82-4D20-B0EE-3B617B42E1BD}"/>
              </a:ext>
            </a:extLst>
          </p:cNvPr>
          <p:cNvGrpSpPr/>
          <p:nvPr/>
        </p:nvGrpSpPr>
        <p:grpSpPr>
          <a:xfrm>
            <a:off x="1963800" y="4526561"/>
            <a:ext cx="493150" cy="966388"/>
            <a:chOff x="1963800" y="4526561"/>
            <a:chExt cx="493150" cy="966388"/>
          </a:xfrm>
        </p:grpSpPr>
        <p:sp>
          <p:nvSpPr>
            <p:cNvPr id="673" name="フリーフォーム: 図形 672">
              <a:extLst>
                <a:ext uri="{FF2B5EF4-FFF2-40B4-BE49-F238E27FC236}">
                  <a16:creationId xmlns:a16="http://schemas.microsoft.com/office/drawing/2014/main" id="{C87E684F-7218-4C6E-B62A-CF6FA60D0F77}"/>
                </a:ext>
              </a:extLst>
            </p:cNvPr>
            <p:cNvSpPr/>
            <p:nvPr/>
          </p:nvSpPr>
          <p:spPr bwMode="auto">
            <a:xfrm>
              <a:off x="2026312" y="5035115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75" name="正方形/長方形 674">
              <a:extLst>
                <a:ext uri="{FF2B5EF4-FFF2-40B4-BE49-F238E27FC236}">
                  <a16:creationId xmlns:a16="http://schemas.microsoft.com/office/drawing/2014/main" id="{74397A75-52AC-4312-AAC0-6B74937D25D5}"/>
                </a:ext>
              </a:extLst>
            </p:cNvPr>
            <p:cNvSpPr/>
            <p:nvPr/>
          </p:nvSpPr>
          <p:spPr bwMode="auto">
            <a:xfrm>
              <a:off x="2188016" y="5075005"/>
              <a:ext cx="45719" cy="413683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52" name="楕円 751">
              <a:extLst>
                <a:ext uri="{FF2B5EF4-FFF2-40B4-BE49-F238E27FC236}">
                  <a16:creationId xmlns:a16="http://schemas.microsoft.com/office/drawing/2014/main" id="{AE9A50DB-14E6-4377-B889-E587580CD794}"/>
                </a:ext>
              </a:extLst>
            </p:cNvPr>
            <p:cNvSpPr/>
            <p:nvPr/>
          </p:nvSpPr>
          <p:spPr bwMode="auto">
            <a:xfrm>
              <a:off x="1994479" y="4641153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60" name="矢印: 五方向 6">
              <a:extLst>
                <a:ext uri="{FF2B5EF4-FFF2-40B4-BE49-F238E27FC236}">
                  <a16:creationId xmlns:a16="http://schemas.microsoft.com/office/drawing/2014/main" id="{0D884F21-8236-48A1-96AA-8DD003D7ED4B}"/>
                </a:ext>
              </a:extLst>
            </p:cNvPr>
            <p:cNvSpPr/>
            <p:nvPr/>
          </p:nvSpPr>
          <p:spPr bwMode="auto">
            <a:xfrm rot="16200000">
              <a:off x="2074163" y="4438399"/>
              <a:ext cx="273427" cy="449752"/>
            </a:xfrm>
            <a:custGeom>
              <a:avLst/>
              <a:gdLst>
                <a:gd name="connsiteX0" fmla="*/ 0 w 273426"/>
                <a:gd name="connsiteY0" fmla="*/ 0 h 447949"/>
                <a:gd name="connsiteX1" fmla="*/ 172431 w 273426"/>
                <a:gd name="connsiteY1" fmla="*/ 0 h 447949"/>
                <a:gd name="connsiteX2" fmla="*/ 273426 w 273426"/>
                <a:gd name="connsiteY2" fmla="*/ 223975 h 447949"/>
                <a:gd name="connsiteX3" fmla="*/ 172431 w 273426"/>
                <a:gd name="connsiteY3" fmla="*/ 447949 h 447949"/>
                <a:gd name="connsiteX4" fmla="*/ 0 w 273426"/>
                <a:gd name="connsiteY4" fmla="*/ 447949 h 447949"/>
                <a:gd name="connsiteX5" fmla="*/ 0 w 273426"/>
                <a:gd name="connsiteY5" fmla="*/ 0 h 447949"/>
                <a:gd name="connsiteX0" fmla="*/ 0 w 273427"/>
                <a:gd name="connsiteY0" fmla="*/ 0 h 447949"/>
                <a:gd name="connsiteX1" fmla="*/ 172431 w 273427"/>
                <a:gd name="connsiteY1" fmla="*/ 0 h 447949"/>
                <a:gd name="connsiteX2" fmla="*/ 273426 w 273427"/>
                <a:gd name="connsiteY2" fmla="*/ 223975 h 447949"/>
                <a:gd name="connsiteX3" fmla="*/ 172431 w 273427"/>
                <a:gd name="connsiteY3" fmla="*/ 447949 h 447949"/>
                <a:gd name="connsiteX4" fmla="*/ 0 w 273427"/>
                <a:gd name="connsiteY4" fmla="*/ 447949 h 447949"/>
                <a:gd name="connsiteX5" fmla="*/ 0 w 273427"/>
                <a:gd name="connsiteY5" fmla="*/ 0 h 447949"/>
                <a:gd name="connsiteX0" fmla="*/ 0 w 273427"/>
                <a:gd name="connsiteY0" fmla="*/ 1431 h 449380"/>
                <a:gd name="connsiteX1" fmla="*/ 172431 w 273427"/>
                <a:gd name="connsiteY1" fmla="*/ 1431 h 449380"/>
                <a:gd name="connsiteX2" fmla="*/ 273426 w 273427"/>
                <a:gd name="connsiteY2" fmla="*/ 225406 h 449380"/>
                <a:gd name="connsiteX3" fmla="*/ 172431 w 273427"/>
                <a:gd name="connsiteY3" fmla="*/ 449380 h 449380"/>
                <a:gd name="connsiteX4" fmla="*/ 0 w 273427"/>
                <a:gd name="connsiteY4" fmla="*/ 449380 h 449380"/>
                <a:gd name="connsiteX5" fmla="*/ 0 w 273427"/>
                <a:gd name="connsiteY5" fmla="*/ 1431 h 449380"/>
                <a:gd name="connsiteX0" fmla="*/ 0 w 273427"/>
                <a:gd name="connsiteY0" fmla="*/ 1431 h 449752"/>
                <a:gd name="connsiteX1" fmla="*/ 172431 w 273427"/>
                <a:gd name="connsiteY1" fmla="*/ 1431 h 449752"/>
                <a:gd name="connsiteX2" fmla="*/ 273426 w 273427"/>
                <a:gd name="connsiteY2" fmla="*/ 225406 h 449752"/>
                <a:gd name="connsiteX3" fmla="*/ 172431 w 273427"/>
                <a:gd name="connsiteY3" fmla="*/ 449380 h 449752"/>
                <a:gd name="connsiteX4" fmla="*/ 0 w 273427"/>
                <a:gd name="connsiteY4" fmla="*/ 449380 h 449752"/>
                <a:gd name="connsiteX5" fmla="*/ 0 w 273427"/>
                <a:gd name="connsiteY5" fmla="*/ 1431 h 449752"/>
                <a:gd name="connsiteX0" fmla="*/ 0 w 273695"/>
                <a:gd name="connsiteY0" fmla="*/ 1431 h 449754"/>
                <a:gd name="connsiteX1" fmla="*/ 172431 w 273695"/>
                <a:gd name="connsiteY1" fmla="*/ 1431 h 449754"/>
                <a:gd name="connsiteX2" fmla="*/ 273426 w 273695"/>
                <a:gd name="connsiteY2" fmla="*/ 225406 h 449754"/>
                <a:gd name="connsiteX3" fmla="*/ 141476 w 273695"/>
                <a:gd name="connsiteY3" fmla="*/ 449383 h 449754"/>
                <a:gd name="connsiteX4" fmla="*/ 0 w 273695"/>
                <a:gd name="connsiteY4" fmla="*/ 449380 h 449754"/>
                <a:gd name="connsiteX5" fmla="*/ 0 w 273695"/>
                <a:gd name="connsiteY5" fmla="*/ 1431 h 449754"/>
                <a:gd name="connsiteX0" fmla="*/ 0 w 273427"/>
                <a:gd name="connsiteY0" fmla="*/ 1429 h 449752"/>
                <a:gd name="connsiteX1" fmla="*/ 139093 w 273427"/>
                <a:gd name="connsiteY1" fmla="*/ 1432 h 449752"/>
                <a:gd name="connsiteX2" fmla="*/ 273426 w 273427"/>
                <a:gd name="connsiteY2" fmla="*/ 225404 h 449752"/>
                <a:gd name="connsiteX3" fmla="*/ 141476 w 273427"/>
                <a:gd name="connsiteY3" fmla="*/ 449381 h 449752"/>
                <a:gd name="connsiteX4" fmla="*/ 0 w 273427"/>
                <a:gd name="connsiteY4" fmla="*/ 449378 h 449752"/>
                <a:gd name="connsiteX5" fmla="*/ 0 w 273427"/>
                <a:gd name="connsiteY5" fmla="*/ 1429 h 4497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73427" h="449752">
                  <a:moveTo>
                    <a:pt x="0" y="1429"/>
                  </a:moveTo>
                  <a:cubicBezTo>
                    <a:pt x="57477" y="1429"/>
                    <a:pt x="103047" y="-1788"/>
                    <a:pt x="139093" y="1432"/>
                  </a:cubicBezTo>
                  <a:cubicBezTo>
                    <a:pt x="175139" y="4652"/>
                    <a:pt x="273029" y="150746"/>
                    <a:pt x="273426" y="225404"/>
                  </a:cubicBezTo>
                  <a:cubicBezTo>
                    <a:pt x="273823" y="300062"/>
                    <a:pt x="184668" y="448544"/>
                    <a:pt x="141476" y="449381"/>
                  </a:cubicBezTo>
                  <a:cubicBezTo>
                    <a:pt x="98284" y="450218"/>
                    <a:pt x="57477" y="449378"/>
                    <a:pt x="0" y="449378"/>
                  </a:cubicBezTo>
                  <a:lnTo>
                    <a:pt x="0" y="1429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92" name="グループ化 791">
              <a:extLst>
                <a:ext uri="{FF2B5EF4-FFF2-40B4-BE49-F238E27FC236}">
                  <a16:creationId xmlns:a16="http://schemas.microsoft.com/office/drawing/2014/main" id="{D4ACCF31-E9B6-41AB-9F1D-76E4E20B94B9}"/>
                </a:ext>
              </a:extLst>
            </p:cNvPr>
            <p:cNvGrpSpPr/>
            <p:nvPr/>
          </p:nvGrpSpPr>
          <p:grpSpPr>
            <a:xfrm>
              <a:off x="1963800" y="4556214"/>
              <a:ext cx="493150" cy="936735"/>
              <a:chOff x="1964300" y="294472"/>
              <a:chExt cx="493150" cy="936735"/>
            </a:xfrm>
          </p:grpSpPr>
          <p:grpSp>
            <p:nvGrpSpPr>
              <p:cNvPr id="793" name="グループ化 792">
                <a:extLst>
                  <a:ext uri="{FF2B5EF4-FFF2-40B4-BE49-F238E27FC236}">
                    <a16:creationId xmlns:a16="http://schemas.microsoft.com/office/drawing/2014/main" id="{9EAFB13D-5BFC-4191-B1DE-C3EAE5DEDE08}"/>
                  </a:ext>
                </a:extLst>
              </p:cNvPr>
              <p:cNvGrpSpPr/>
              <p:nvPr/>
            </p:nvGrpSpPr>
            <p:grpSpPr>
              <a:xfrm>
                <a:off x="1964300" y="294472"/>
                <a:ext cx="493150" cy="518791"/>
                <a:chOff x="1964300" y="294472"/>
                <a:chExt cx="493150" cy="518791"/>
              </a:xfrm>
              <a:solidFill>
                <a:schemeClr val="tx1">
                  <a:lumMod val="65000"/>
                  <a:lumOff val="35000"/>
                </a:schemeClr>
              </a:solidFill>
            </p:grpSpPr>
            <p:sp>
              <p:nvSpPr>
                <p:cNvPr id="795" name="フリーフォーム: 図形 794">
                  <a:extLst>
                    <a:ext uri="{FF2B5EF4-FFF2-40B4-BE49-F238E27FC236}">
                      <a16:creationId xmlns:a16="http://schemas.microsoft.com/office/drawing/2014/main" id="{661B991C-1903-4D83-8444-4AA57179379F}"/>
                    </a:ext>
                  </a:extLst>
                </p:cNvPr>
                <p:cNvSpPr/>
                <p:nvPr/>
              </p:nvSpPr>
              <p:spPr bwMode="auto">
                <a:xfrm>
                  <a:off x="1996950" y="375761"/>
                  <a:ext cx="434307" cy="379095"/>
                </a:xfrm>
                <a:custGeom>
                  <a:avLst/>
                  <a:gdLst>
                    <a:gd name="connsiteX0" fmla="*/ 89535 w 434307"/>
                    <a:gd name="connsiteY0" fmla="*/ 333375 h 379095"/>
                    <a:gd name="connsiteX1" fmla="*/ 344771 w 434307"/>
                    <a:gd name="connsiteY1" fmla="*/ 333375 h 379095"/>
                    <a:gd name="connsiteX2" fmla="*/ 367631 w 434307"/>
                    <a:gd name="connsiteY2" fmla="*/ 356235 h 379095"/>
                    <a:gd name="connsiteX3" fmla="*/ 344771 w 434307"/>
                    <a:gd name="connsiteY3" fmla="*/ 379095 h 379095"/>
                    <a:gd name="connsiteX4" fmla="*/ 89535 w 434307"/>
                    <a:gd name="connsiteY4" fmla="*/ 379095 h 379095"/>
                    <a:gd name="connsiteX5" fmla="*/ 66675 w 434307"/>
                    <a:gd name="connsiteY5" fmla="*/ 356235 h 379095"/>
                    <a:gd name="connsiteX6" fmla="*/ 89535 w 434307"/>
                    <a:gd name="connsiteY6" fmla="*/ 333375 h 379095"/>
                    <a:gd name="connsiteX7" fmla="*/ 11905 w 434307"/>
                    <a:gd name="connsiteY7" fmla="*/ 272105 h 379095"/>
                    <a:gd name="connsiteX8" fmla="*/ 11905 w 434307"/>
                    <a:gd name="connsiteY8" fmla="*/ 272105 h 379095"/>
                    <a:gd name="connsiteX9" fmla="*/ 11905 w 434307"/>
                    <a:gd name="connsiteY9" fmla="*/ 272106 h 379095"/>
                    <a:gd name="connsiteX10" fmla="*/ 34765 w 434307"/>
                    <a:gd name="connsiteY10" fmla="*/ 249246 h 379095"/>
                    <a:gd name="connsiteX11" fmla="*/ 399542 w 434307"/>
                    <a:gd name="connsiteY11" fmla="*/ 249246 h 379095"/>
                    <a:gd name="connsiteX12" fmla="*/ 422402 w 434307"/>
                    <a:gd name="connsiteY12" fmla="*/ 272106 h 379095"/>
                    <a:gd name="connsiteX13" fmla="*/ 422401 w 434307"/>
                    <a:gd name="connsiteY13" fmla="*/ 272106 h 379095"/>
                    <a:gd name="connsiteX14" fmla="*/ 399541 w 434307"/>
                    <a:gd name="connsiteY14" fmla="*/ 294966 h 379095"/>
                    <a:gd name="connsiteX15" fmla="*/ 34765 w 434307"/>
                    <a:gd name="connsiteY15" fmla="*/ 294965 h 379095"/>
                    <a:gd name="connsiteX16" fmla="*/ 18601 w 434307"/>
                    <a:gd name="connsiteY16" fmla="*/ 288269 h 379095"/>
                    <a:gd name="connsiteX17" fmla="*/ 11905 w 434307"/>
                    <a:gd name="connsiteY17" fmla="*/ 272105 h 379095"/>
                    <a:gd name="connsiteX18" fmla="*/ 18601 w 434307"/>
                    <a:gd name="connsiteY18" fmla="*/ 255942 h 379095"/>
                    <a:gd name="connsiteX19" fmla="*/ 34765 w 434307"/>
                    <a:gd name="connsiteY19" fmla="*/ 249246 h 379095"/>
                    <a:gd name="connsiteX20" fmla="*/ 0 w 434307"/>
                    <a:gd name="connsiteY20" fmla="*/ 111380 h 379095"/>
                    <a:gd name="connsiteX21" fmla="*/ 0 w 434307"/>
                    <a:gd name="connsiteY21" fmla="*/ 111380 h 379095"/>
                    <a:gd name="connsiteX22" fmla="*/ 0 w 434307"/>
                    <a:gd name="connsiteY22" fmla="*/ 111381 h 379095"/>
                    <a:gd name="connsiteX23" fmla="*/ 22860 w 434307"/>
                    <a:gd name="connsiteY23" fmla="*/ 88521 h 379095"/>
                    <a:gd name="connsiteX24" fmla="*/ 411447 w 434307"/>
                    <a:gd name="connsiteY24" fmla="*/ 88521 h 379095"/>
                    <a:gd name="connsiteX25" fmla="*/ 434307 w 434307"/>
                    <a:gd name="connsiteY25" fmla="*/ 111381 h 379095"/>
                    <a:gd name="connsiteX26" fmla="*/ 434306 w 434307"/>
                    <a:gd name="connsiteY26" fmla="*/ 111381 h 379095"/>
                    <a:gd name="connsiteX27" fmla="*/ 411446 w 434307"/>
                    <a:gd name="connsiteY27" fmla="*/ 134241 h 379095"/>
                    <a:gd name="connsiteX28" fmla="*/ 22860 w 434307"/>
                    <a:gd name="connsiteY28" fmla="*/ 134240 h 379095"/>
                    <a:gd name="connsiteX29" fmla="*/ 6696 w 434307"/>
                    <a:gd name="connsiteY29" fmla="*/ 127544 h 379095"/>
                    <a:gd name="connsiteX30" fmla="*/ 0 w 434307"/>
                    <a:gd name="connsiteY30" fmla="*/ 111380 h 379095"/>
                    <a:gd name="connsiteX31" fmla="*/ 6696 w 434307"/>
                    <a:gd name="connsiteY31" fmla="*/ 95217 h 379095"/>
                    <a:gd name="connsiteX32" fmla="*/ 22860 w 434307"/>
                    <a:gd name="connsiteY32" fmla="*/ 88521 h 379095"/>
                    <a:gd name="connsiteX33" fmla="*/ 63341 w 434307"/>
                    <a:gd name="connsiteY33" fmla="*/ 0 h 379095"/>
                    <a:gd name="connsiteX34" fmla="*/ 370965 w 434307"/>
                    <a:gd name="connsiteY34" fmla="*/ 0 h 379095"/>
                    <a:gd name="connsiteX35" fmla="*/ 393825 w 434307"/>
                    <a:gd name="connsiteY35" fmla="*/ 22860 h 379095"/>
                    <a:gd name="connsiteX36" fmla="*/ 370965 w 434307"/>
                    <a:gd name="connsiteY36" fmla="*/ 45720 h 379095"/>
                    <a:gd name="connsiteX37" fmla="*/ 63341 w 434307"/>
                    <a:gd name="connsiteY37" fmla="*/ 45720 h 379095"/>
                    <a:gd name="connsiteX38" fmla="*/ 40481 w 434307"/>
                    <a:gd name="connsiteY38" fmla="*/ 22860 h 379095"/>
                    <a:gd name="connsiteX39" fmla="*/ 63341 w 434307"/>
                    <a:gd name="connsiteY39" fmla="*/ 0 h 3790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</a:cxnLst>
                  <a:rect l="l" t="t" r="r" b="b"/>
                  <a:pathLst>
                    <a:path w="434307" h="379095">
                      <a:moveTo>
                        <a:pt x="89535" y="333375"/>
                      </a:moveTo>
                      <a:lnTo>
                        <a:pt x="344771" y="333375"/>
                      </a:lnTo>
                      <a:cubicBezTo>
                        <a:pt x="357396" y="333375"/>
                        <a:pt x="367631" y="343610"/>
                        <a:pt x="367631" y="356235"/>
                      </a:cubicBezTo>
                      <a:cubicBezTo>
                        <a:pt x="367631" y="368860"/>
                        <a:pt x="357396" y="379095"/>
                        <a:pt x="344771" y="379095"/>
                      </a:cubicBezTo>
                      <a:lnTo>
                        <a:pt x="89535" y="379095"/>
                      </a:lnTo>
                      <a:cubicBezTo>
                        <a:pt x="76910" y="379095"/>
                        <a:pt x="66675" y="368860"/>
                        <a:pt x="66675" y="356235"/>
                      </a:cubicBezTo>
                      <a:cubicBezTo>
                        <a:pt x="66675" y="343610"/>
                        <a:pt x="76910" y="333375"/>
                        <a:pt x="89535" y="333375"/>
                      </a:cubicBezTo>
                      <a:close/>
                      <a:moveTo>
                        <a:pt x="11905" y="272105"/>
                      </a:moveTo>
                      <a:lnTo>
                        <a:pt x="11905" y="272105"/>
                      </a:lnTo>
                      <a:lnTo>
                        <a:pt x="11905" y="272106"/>
                      </a:lnTo>
                      <a:close/>
                      <a:moveTo>
                        <a:pt x="34765" y="249246"/>
                      </a:moveTo>
                      <a:lnTo>
                        <a:pt x="399542" y="249246"/>
                      </a:lnTo>
                      <a:cubicBezTo>
                        <a:pt x="412167" y="249246"/>
                        <a:pt x="422402" y="259481"/>
                        <a:pt x="422402" y="272106"/>
                      </a:cubicBezTo>
                      <a:lnTo>
                        <a:pt x="422401" y="272106"/>
                      </a:lnTo>
                      <a:cubicBezTo>
                        <a:pt x="422401" y="284731"/>
                        <a:pt x="412166" y="294966"/>
                        <a:pt x="399541" y="294966"/>
                      </a:cubicBezTo>
                      <a:lnTo>
                        <a:pt x="34765" y="294965"/>
                      </a:lnTo>
                      <a:cubicBezTo>
                        <a:pt x="28452" y="294965"/>
                        <a:pt x="22737" y="292406"/>
                        <a:pt x="18601" y="288269"/>
                      </a:cubicBezTo>
                      <a:lnTo>
                        <a:pt x="11905" y="272105"/>
                      </a:lnTo>
                      <a:lnTo>
                        <a:pt x="18601" y="255942"/>
                      </a:lnTo>
                      <a:cubicBezTo>
                        <a:pt x="22737" y="251805"/>
                        <a:pt x="28452" y="249246"/>
                        <a:pt x="34765" y="249246"/>
                      </a:cubicBezTo>
                      <a:close/>
                      <a:moveTo>
                        <a:pt x="0" y="111380"/>
                      </a:moveTo>
                      <a:lnTo>
                        <a:pt x="0" y="111380"/>
                      </a:lnTo>
                      <a:lnTo>
                        <a:pt x="0" y="111381"/>
                      </a:lnTo>
                      <a:close/>
                      <a:moveTo>
                        <a:pt x="22860" y="88521"/>
                      </a:moveTo>
                      <a:lnTo>
                        <a:pt x="411447" y="88521"/>
                      </a:lnTo>
                      <a:cubicBezTo>
                        <a:pt x="424072" y="88521"/>
                        <a:pt x="434307" y="98756"/>
                        <a:pt x="434307" y="111381"/>
                      </a:cubicBezTo>
                      <a:lnTo>
                        <a:pt x="434306" y="111381"/>
                      </a:lnTo>
                      <a:cubicBezTo>
                        <a:pt x="434306" y="124006"/>
                        <a:pt x="424071" y="134241"/>
                        <a:pt x="411446" y="134241"/>
                      </a:cubicBezTo>
                      <a:lnTo>
                        <a:pt x="22860" y="134240"/>
                      </a:lnTo>
                      <a:cubicBezTo>
                        <a:pt x="16547" y="134240"/>
                        <a:pt x="10832" y="131681"/>
                        <a:pt x="6696" y="127544"/>
                      </a:cubicBezTo>
                      <a:lnTo>
                        <a:pt x="0" y="111380"/>
                      </a:lnTo>
                      <a:lnTo>
                        <a:pt x="6696" y="95217"/>
                      </a:lnTo>
                      <a:cubicBezTo>
                        <a:pt x="10832" y="91080"/>
                        <a:pt x="16547" y="88521"/>
                        <a:pt x="22860" y="88521"/>
                      </a:cubicBezTo>
                      <a:close/>
                      <a:moveTo>
                        <a:pt x="63341" y="0"/>
                      </a:moveTo>
                      <a:lnTo>
                        <a:pt x="370965" y="0"/>
                      </a:lnTo>
                      <a:cubicBezTo>
                        <a:pt x="383590" y="0"/>
                        <a:pt x="393825" y="10235"/>
                        <a:pt x="393825" y="22860"/>
                      </a:cubicBezTo>
                      <a:cubicBezTo>
                        <a:pt x="393825" y="35485"/>
                        <a:pt x="383590" y="45720"/>
                        <a:pt x="370965" y="45720"/>
                      </a:cubicBezTo>
                      <a:lnTo>
                        <a:pt x="63341" y="45720"/>
                      </a:lnTo>
                      <a:cubicBezTo>
                        <a:pt x="50716" y="45720"/>
                        <a:pt x="40481" y="35485"/>
                        <a:pt x="40481" y="22860"/>
                      </a:cubicBezTo>
                      <a:cubicBezTo>
                        <a:pt x="40481" y="10235"/>
                        <a:pt x="50716" y="0"/>
                        <a:pt x="63341" y="0"/>
                      </a:cubicBez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96" name="円: 塗りつぶしなし 795">
                  <a:extLst>
                    <a:ext uri="{FF2B5EF4-FFF2-40B4-BE49-F238E27FC236}">
                      <a16:creationId xmlns:a16="http://schemas.microsoft.com/office/drawing/2014/main" id="{130E89B2-FD4E-4F11-AD79-5026D463A0AA}"/>
                    </a:ext>
                  </a:extLst>
                </p:cNvPr>
                <p:cNvSpPr/>
                <p:nvPr/>
              </p:nvSpPr>
              <p:spPr bwMode="auto">
                <a:xfrm>
                  <a:off x="1964300" y="294472"/>
                  <a:ext cx="493150" cy="518791"/>
                </a:xfrm>
                <a:prstGeom prst="donut">
                  <a:avLst>
                    <a:gd name="adj" fmla="val 8069"/>
                  </a:avLst>
                </a:pr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794" name="フリーフォーム: 図形 793">
                <a:extLst>
                  <a:ext uri="{FF2B5EF4-FFF2-40B4-BE49-F238E27FC236}">
                    <a16:creationId xmlns:a16="http://schemas.microsoft.com/office/drawing/2014/main" id="{FF199E93-5838-45E7-8B7E-7FEFB846A2D3}"/>
                  </a:ext>
                </a:extLst>
              </p:cNvPr>
              <p:cNvSpPr/>
              <p:nvPr/>
            </p:nvSpPr>
            <p:spPr bwMode="auto">
              <a:xfrm>
                <a:off x="2016687" y="813955"/>
                <a:ext cx="388376" cy="417252"/>
              </a:xfrm>
              <a:custGeom>
                <a:avLst/>
                <a:gdLst>
                  <a:gd name="connsiteX0" fmla="*/ 71492 w 331226"/>
                  <a:gd name="connsiteY0" fmla="*/ 0 h 380673"/>
                  <a:gd name="connsiteX1" fmla="*/ 101149 w 331226"/>
                  <a:gd name="connsiteY1" fmla="*/ 19995 h 380673"/>
                  <a:gd name="connsiteX2" fmla="*/ 165613 w 331226"/>
                  <a:gd name="connsiteY2" fmla="*/ 33010 h 380673"/>
                  <a:gd name="connsiteX3" fmla="*/ 230077 w 331226"/>
                  <a:gd name="connsiteY3" fmla="*/ 19995 h 380673"/>
                  <a:gd name="connsiteX4" fmla="*/ 259735 w 331226"/>
                  <a:gd name="connsiteY4" fmla="*/ 0 h 380673"/>
                  <a:gd name="connsiteX5" fmla="*/ 282719 w 331226"/>
                  <a:gd name="connsiteY5" fmla="*/ 15497 h 380673"/>
                  <a:gd name="connsiteX6" fmla="*/ 331226 w 331226"/>
                  <a:gd name="connsiteY6" fmla="*/ 132603 h 380673"/>
                  <a:gd name="connsiteX7" fmla="*/ 331226 w 331226"/>
                  <a:gd name="connsiteY7" fmla="*/ 215060 h 380673"/>
                  <a:gd name="connsiteX8" fmla="*/ 165613 w 331226"/>
                  <a:gd name="connsiteY8" fmla="*/ 380673 h 380673"/>
                  <a:gd name="connsiteX9" fmla="*/ 0 w 331226"/>
                  <a:gd name="connsiteY9" fmla="*/ 215060 h 380673"/>
                  <a:gd name="connsiteX10" fmla="*/ 0 w 331226"/>
                  <a:gd name="connsiteY10" fmla="*/ 132603 h 380673"/>
                  <a:gd name="connsiteX11" fmla="*/ 48507 w 331226"/>
                  <a:gd name="connsiteY11" fmla="*/ 15497 h 3806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31226" h="380673">
                    <a:moveTo>
                      <a:pt x="71492" y="0"/>
                    </a:moveTo>
                    <a:lnTo>
                      <a:pt x="101149" y="19995"/>
                    </a:lnTo>
                    <a:cubicBezTo>
                      <a:pt x="120963" y="28376"/>
                      <a:pt x="142747" y="33010"/>
                      <a:pt x="165613" y="33010"/>
                    </a:cubicBezTo>
                    <a:cubicBezTo>
                      <a:pt x="188480" y="33010"/>
                      <a:pt x="210264" y="28376"/>
                      <a:pt x="230077" y="19995"/>
                    </a:cubicBezTo>
                    <a:lnTo>
                      <a:pt x="259735" y="0"/>
                    </a:lnTo>
                    <a:lnTo>
                      <a:pt x="282719" y="15497"/>
                    </a:lnTo>
                    <a:cubicBezTo>
                      <a:pt x="312689" y="45467"/>
                      <a:pt x="331226" y="86870"/>
                      <a:pt x="331226" y="132603"/>
                    </a:cubicBezTo>
                    <a:lnTo>
                      <a:pt x="331226" y="215060"/>
                    </a:lnTo>
                    <a:cubicBezTo>
                      <a:pt x="331226" y="306526"/>
                      <a:pt x="257079" y="380673"/>
                      <a:pt x="165613" y="380673"/>
                    </a:cubicBezTo>
                    <a:cubicBezTo>
                      <a:pt x="74147" y="380673"/>
                      <a:pt x="0" y="306526"/>
                      <a:pt x="0" y="215060"/>
                    </a:cubicBezTo>
                    <a:lnTo>
                      <a:pt x="0" y="132603"/>
                    </a:lnTo>
                    <a:cubicBezTo>
                      <a:pt x="0" y="86870"/>
                      <a:pt x="18537" y="45467"/>
                      <a:pt x="48507" y="15497"/>
                    </a:cubicBezTo>
                    <a:close/>
                  </a:path>
                </a:pathLst>
              </a:custGeom>
              <a:pattFill prst="dkHorz">
                <a:fgClr>
                  <a:schemeClr val="tx1">
                    <a:lumMod val="65000"/>
                    <a:lumOff val="35000"/>
                  </a:schemeClr>
                </a:fgClr>
                <a:bgClr>
                  <a:schemeClr val="tx1">
                    <a:lumMod val="75000"/>
                    <a:lumOff val="25000"/>
                  </a:schemeClr>
                </a:bgClr>
              </a:patt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65DD5BB8-46F7-4C3B-AD08-0B6541B60995}"/>
              </a:ext>
            </a:extLst>
          </p:cNvPr>
          <p:cNvGrpSpPr/>
          <p:nvPr/>
        </p:nvGrpSpPr>
        <p:grpSpPr>
          <a:xfrm>
            <a:off x="1963800" y="5570358"/>
            <a:ext cx="493150" cy="966388"/>
            <a:chOff x="1963800" y="5570358"/>
            <a:chExt cx="493150" cy="966388"/>
          </a:xfrm>
        </p:grpSpPr>
        <p:sp>
          <p:nvSpPr>
            <p:cNvPr id="696" name="フリーフォーム: 図形 695">
              <a:extLst>
                <a:ext uri="{FF2B5EF4-FFF2-40B4-BE49-F238E27FC236}">
                  <a16:creationId xmlns:a16="http://schemas.microsoft.com/office/drawing/2014/main" id="{FB9C7528-3CA3-44AE-9392-FCAB71415786}"/>
                </a:ext>
              </a:extLst>
            </p:cNvPr>
            <p:cNvSpPr/>
            <p:nvPr/>
          </p:nvSpPr>
          <p:spPr bwMode="auto">
            <a:xfrm>
              <a:off x="2026312" y="6078912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98" name="正方形/長方形 697">
              <a:extLst>
                <a:ext uri="{FF2B5EF4-FFF2-40B4-BE49-F238E27FC236}">
                  <a16:creationId xmlns:a16="http://schemas.microsoft.com/office/drawing/2014/main" id="{932B82AD-32E3-4ED4-818E-51BC5B7EADCB}"/>
                </a:ext>
              </a:extLst>
            </p:cNvPr>
            <p:cNvSpPr/>
            <p:nvPr/>
          </p:nvSpPr>
          <p:spPr bwMode="auto">
            <a:xfrm>
              <a:off x="2188016" y="6118802"/>
              <a:ext cx="45719" cy="413683"/>
            </a:xfrm>
            <a:prstGeom prst="rect">
              <a:avLst/>
            </a:prstGeom>
            <a:solidFill>
              <a:schemeClr val="tx1">
                <a:lumMod val="65000"/>
                <a:lumOff val="3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63" name="楕円 762">
              <a:extLst>
                <a:ext uri="{FF2B5EF4-FFF2-40B4-BE49-F238E27FC236}">
                  <a16:creationId xmlns:a16="http://schemas.microsoft.com/office/drawing/2014/main" id="{7B9C6801-8C01-4037-8921-AE06553A9618}"/>
                </a:ext>
              </a:extLst>
            </p:cNvPr>
            <p:cNvSpPr/>
            <p:nvPr/>
          </p:nvSpPr>
          <p:spPr bwMode="auto">
            <a:xfrm>
              <a:off x="1994479" y="5684950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1" name="矢印: 五方向 6">
              <a:extLst>
                <a:ext uri="{FF2B5EF4-FFF2-40B4-BE49-F238E27FC236}">
                  <a16:creationId xmlns:a16="http://schemas.microsoft.com/office/drawing/2014/main" id="{601D7B5E-F30F-4C7F-9602-C7F58EC008F6}"/>
                </a:ext>
              </a:extLst>
            </p:cNvPr>
            <p:cNvSpPr/>
            <p:nvPr/>
          </p:nvSpPr>
          <p:spPr bwMode="auto">
            <a:xfrm rot="16200000">
              <a:off x="2074163" y="5482196"/>
              <a:ext cx="273427" cy="449752"/>
            </a:xfrm>
            <a:custGeom>
              <a:avLst/>
              <a:gdLst>
                <a:gd name="connsiteX0" fmla="*/ 0 w 273426"/>
                <a:gd name="connsiteY0" fmla="*/ 0 h 447949"/>
                <a:gd name="connsiteX1" fmla="*/ 172431 w 273426"/>
                <a:gd name="connsiteY1" fmla="*/ 0 h 447949"/>
                <a:gd name="connsiteX2" fmla="*/ 273426 w 273426"/>
                <a:gd name="connsiteY2" fmla="*/ 223975 h 447949"/>
                <a:gd name="connsiteX3" fmla="*/ 172431 w 273426"/>
                <a:gd name="connsiteY3" fmla="*/ 447949 h 447949"/>
                <a:gd name="connsiteX4" fmla="*/ 0 w 273426"/>
                <a:gd name="connsiteY4" fmla="*/ 447949 h 447949"/>
                <a:gd name="connsiteX5" fmla="*/ 0 w 273426"/>
                <a:gd name="connsiteY5" fmla="*/ 0 h 447949"/>
                <a:gd name="connsiteX0" fmla="*/ 0 w 273427"/>
                <a:gd name="connsiteY0" fmla="*/ 0 h 447949"/>
                <a:gd name="connsiteX1" fmla="*/ 172431 w 273427"/>
                <a:gd name="connsiteY1" fmla="*/ 0 h 447949"/>
                <a:gd name="connsiteX2" fmla="*/ 273426 w 273427"/>
                <a:gd name="connsiteY2" fmla="*/ 223975 h 447949"/>
                <a:gd name="connsiteX3" fmla="*/ 172431 w 273427"/>
                <a:gd name="connsiteY3" fmla="*/ 447949 h 447949"/>
                <a:gd name="connsiteX4" fmla="*/ 0 w 273427"/>
                <a:gd name="connsiteY4" fmla="*/ 447949 h 447949"/>
                <a:gd name="connsiteX5" fmla="*/ 0 w 273427"/>
                <a:gd name="connsiteY5" fmla="*/ 0 h 447949"/>
                <a:gd name="connsiteX0" fmla="*/ 0 w 273427"/>
                <a:gd name="connsiteY0" fmla="*/ 1431 h 449380"/>
                <a:gd name="connsiteX1" fmla="*/ 172431 w 273427"/>
                <a:gd name="connsiteY1" fmla="*/ 1431 h 449380"/>
                <a:gd name="connsiteX2" fmla="*/ 273426 w 273427"/>
                <a:gd name="connsiteY2" fmla="*/ 225406 h 449380"/>
                <a:gd name="connsiteX3" fmla="*/ 172431 w 273427"/>
                <a:gd name="connsiteY3" fmla="*/ 449380 h 449380"/>
                <a:gd name="connsiteX4" fmla="*/ 0 w 273427"/>
                <a:gd name="connsiteY4" fmla="*/ 449380 h 449380"/>
                <a:gd name="connsiteX5" fmla="*/ 0 w 273427"/>
                <a:gd name="connsiteY5" fmla="*/ 1431 h 449380"/>
                <a:gd name="connsiteX0" fmla="*/ 0 w 273427"/>
                <a:gd name="connsiteY0" fmla="*/ 1431 h 449752"/>
                <a:gd name="connsiteX1" fmla="*/ 172431 w 273427"/>
                <a:gd name="connsiteY1" fmla="*/ 1431 h 449752"/>
                <a:gd name="connsiteX2" fmla="*/ 273426 w 273427"/>
                <a:gd name="connsiteY2" fmla="*/ 225406 h 449752"/>
                <a:gd name="connsiteX3" fmla="*/ 172431 w 273427"/>
                <a:gd name="connsiteY3" fmla="*/ 449380 h 449752"/>
                <a:gd name="connsiteX4" fmla="*/ 0 w 273427"/>
                <a:gd name="connsiteY4" fmla="*/ 449380 h 449752"/>
                <a:gd name="connsiteX5" fmla="*/ 0 w 273427"/>
                <a:gd name="connsiteY5" fmla="*/ 1431 h 449752"/>
                <a:gd name="connsiteX0" fmla="*/ 0 w 273695"/>
                <a:gd name="connsiteY0" fmla="*/ 1431 h 449754"/>
                <a:gd name="connsiteX1" fmla="*/ 172431 w 273695"/>
                <a:gd name="connsiteY1" fmla="*/ 1431 h 449754"/>
                <a:gd name="connsiteX2" fmla="*/ 273426 w 273695"/>
                <a:gd name="connsiteY2" fmla="*/ 225406 h 449754"/>
                <a:gd name="connsiteX3" fmla="*/ 141476 w 273695"/>
                <a:gd name="connsiteY3" fmla="*/ 449383 h 449754"/>
                <a:gd name="connsiteX4" fmla="*/ 0 w 273695"/>
                <a:gd name="connsiteY4" fmla="*/ 449380 h 449754"/>
                <a:gd name="connsiteX5" fmla="*/ 0 w 273695"/>
                <a:gd name="connsiteY5" fmla="*/ 1431 h 449754"/>
                <a:gd name="connsiteX0" fmla="*/ 0 w 273427"/>
                <a:gd name="connsiteY0" fmla="*/ 1429 h 449752"/>
                <a:gd name="connsiteX1" fmla="*/ 139093 w 273427"/>
                <a:gd name="connsiteY1" fmla="*/ 1432 h 449752"/>
                <a:gd name="connsiteX2" fmla="*/ 273426 w 273427"/>
                <a:gd name="connsiteY2" fmla="*/ 225404 h 449752"/>
                <a:gd name="connsiteX3" fmla="*/ 141476 w 273427"/>
                <a:gd name="connsiteY3" fmla="*/ 449381 h 449752"/>
                <a:gd name="connsiteX4" fmla="*/ 0 w 273427"/>
                <a:gd name="connsiteY4" fmla="*/ 449378 h 449752"/>
                <a:gd name="connsiteX5" fmla="*/ 0 w 273427"/>
                <a:gd name="connsiteY5" fmla="*/ 1429 h 4497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73427" h="449752">
                  <a:moveTo>
                    <a:pt x="0" y="1429"/>
                  </a:moveTo>
                  <a:cubicBezTo>
                    <a:pt x="57477" y="1429"/>
                    <a:pt x="103047" y="-1788"/>
                    <a:pt x="139093" y="1432"/>
                  </a:cubicBezTo>
                  <a:cubicBezTo>
                    <a:pt x="175139" y="4652"/>
                    <a:pt x="273029" y="150746"/>
                    <a:pt x="273426" y="225404"/>
                  </a:cubicBezTo>
                  <a:cubicBezTo>
                    <a:pt x="273823" y="300062"/>
                    <a:pt x="184668" y="448544"/>
                    <a:pt x="141476" y="449381"/>
                  </a:cubicBezTo>
                  <a:cubicBezTo>
                    <a:pt x="98284" y="450218"/>
                    <a:pt x="57477" y="449378"/>
                    <a:pt x="0" y="449378"/>
                  </a:cubicBezTo>
                  <a:lnTo>
                    <a:pt x="0" y="1429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97" name="グループ化 796">
              <a:extLst>
                <a:ext uri="{FF2B5EF4-FFF2-40B4-BE49-F238E27FC236}">
                  <a16:creationId xmlns:a16="http://schemas.microsoft.com/office/drawing/2014/main" id="{FB31FA78-E78B-4EF1-ACDD-58A459C056BB}"/>
                </a:ext>
              </a:extLst>
            </p:cNvPr>
            <p:cNvGrpSpPr/>
            <p:nvPr/>
          </p:nvGrpSpPr>
          <p:grpSpPr>
            <a:xfrm>
              <a:off x="1963800" y="5600011"/>
              <a:ext cx="493150" cy="936735"/>
              <a:chOff x="1964300" y="294472"/>
              <a:chExt cx="493150" cy="936735"/>
            </a:xfrm>
          </p:grpSpPr>
          <p:grpSp>
            <p:nvGrpSpPr>
              <p:cNvPr id="798" name="グループ化 797">
                <a:extLst>
                  <a:ext uri="{FF2B5EF4-FFF2-40B4-BE49-F238E27FC236}">
                    <a16:creationId xmlns:a16="http://schemas.microsoft.com/office/drawing/2014/main" id="{6CA0B88F-5381-40FC-B8A8-C2F9EDCD2EE8}"/>
                  </a:ext>
                </a:extLst>
              </p:cNvPr>
              <p:cNvGrpSpPr/>
              <p:nvPr/>
            </p:nvGrpSpPr>
            <p:grpSpPr>
              <a:xfrm>
                <a:off x="1964300" y="294472"/>
                <a:ext cx="493150" cy="518791"/>
                <a:chOff x="1964300" y="294472"/>
                <a:chExt cx="493150" cy="518791"/>
              </a:xfrm>
              <a:solidFill>
                <a:schemeClr val="tx1">
                  <a:lumMod val="65000"/>
                  <a:lumOff val="35000"/>
                </a:schemeClr>
              </a:solidFill>
            </p:grpSpPr>
            <p:sp>
              <p:nvSpPr>
                <p:cNvPr id="800" name="フリーフォーム: 図形 799">
                  <a:extLst>
                    <a:ext uri="{FF2B5EF4-FFF2-40B4-BE49-F238E27FC236}">
                      <a16:creationId xmlns:a16="http://schemas.microsoft.com/office/drawing/2014/main" id="{6F233657-9268-40CB-9051-677423CF28C1}"/>
                    </a:ext>
                  </a:extLst>
                </p:cNvPr>
                <p:cNvSpPr/>
                <p:nvPr/>
              </p:nvSpPr>
              <p:spPr bwMode="auto">
                <a:xfrm>
                  <a:off x="1996950" y="375761"/>
                  <a:ext cx="434307" cy="379095"/>
                </a:xfrm>
                <a:custGeom>
                  <a:avLst/>
                  <a:gdLst>
                    <a:gd name="connsiteX0" fmla="*/ 89535 w 434307"/>
                    <a:gd name="connsiteY0" fmla="*/ 333375 h 379095"/>
                    <a:gd name="connsiteX1" fmla="*/ 344771 w 434307"/>
                    <a:gd name="connsiteY1" fmla="*/ 333375 h 379095"/>
                    <a:gd name="connsiteX2" fmla="*/ 367631 w 434307"/>
                    <a:gd name="connsiteY2" fmla="*/ 356235 h 379095"/>
                    <a:gd name="connsiteX3" fmla="*/ 344771 w 434307"/>
                    <a:gd name="connsiteY3" fmla="*/ 379095 h 379095"/>
                    <a:gd name="connsiteX4" fmla="*/ 89535 w 434307"/>
                    <a:gd name="connsiteY4" fmla="*/ 379095 h 379095"/>
                    <a:gd name="connsiteX5" fmla="*/ 66675 w 434307"/>
                    <a:gd name="connsiteY5" fmla="*/ 356235 h 379095"/>
                    <a:gd name="connsiteX6" fmla="*/ 89535 w 434307"/>
                    <a:gd name="connsiteY6" fmla="*/ 333375 h 379095"/>
                    <a:gd name="connsiteX7" fmla="*/ 11905 w 434307"/>
                    <a:gd name="connsiteY7" fmla="*/ 272105 h 379095"/>
                    <a:gd name="connsiteX8" fmla="*/ 11905 w 434307"/>
                    <a:gd name="connsiteY8" fmla="*/ 272105 h 379095"/>
                    <a:gd name="connsiteX9" fmla="*/ 11905 w 434307"/>
                    <a:gd name="connsiteY9" fmla="*/ 272106 h 379095"/>
                    <a:gd name="connsiteX10" fmla="*/ 34765 w 434307"/>
                    <a:gd name="connsiteY10" fmla="*/ 249246 h 379095"/>
                    <a:gd name="connsiteX11" fmla="*/ 399542 w 434307"/>
                    <a:gd name="connsiteY11" fmla="*/ 249246 h 379095"/>
                    <a:gd name="connsiteX12" fmla="*/ 422402 w 434307"/>
                    <a:gd name="connsiteY12" fmla="*/ 272106 h 379095"/>
                    <a:gd name="connsiteX13" fmla="*/ 422401 w 434307"/>
                    <a:gd name="connsiteY13" fmla="*/ 272106 h 379095"/>
                    <a:gd name="connsiteX14" fmla="*/ 399541 w 434307"/>
                    <a:gd name="connsiteY14" fmla="*/ 294966 h 379095"/>
                    <a:gd name="connsiteX15" fmla="*/ 34765 w 434307"/>
                    <a:gd name="connsiteY15" fmla="*/ 294965 h 379095"/>
                    <a:gd name="connsiteX16" fmla="*/ 18601 w 434307"/>
                    <a:gd name="connsiteY16" fmla="*/ 288269 h 379095"/>
                    <a:gd name="connsiteX17" fmla="*/ 11905 w 434307"/>
                    <a:gd name="connsiteY17" fmla="*/ 272105 h 379095"/>
                    <a:gd name="connsiteX18" fmla="*/ 18601 w 434307"/>
                    <a:gd name="connsiteY18" fmla="*/ 255942 h 379095"/>
                    <a:gd name="connsiteX19" fmla="*/ 34765 w 434307"/>
                    <a:gd name="connsiteY19" fmla="*/ 249246 h 379095"/>
                    <a:gd name="connsiteX20" fmla="*/ 0 w 434307"/>
                    <a:gd name="connsiteY20" fmla="*/ 111380 h 379095"/>
                    <a:gd name="connsiteX21" fmla="*/ 0 w 434307"/>
                    <a:gd name="connsiteY21" fmla="*/ 111380 h 379095"/>
                    <a:gd name="connsiteX22" fmla="*/ 0 w 434307"/>
                    <a:gd name="connsiteY22" fmla="*/ 111381 h 379095"/>
                    <a:gd name="connsiteX23" fmla="*/ 22860 w 434307"/>
                    <a:gd name="connsiteY23" fmla="*/ 88521 h 379095"/>
                    <a:gd name="connsiteX24" fmla="*/ 411447 w 434307"/>
                    <a:gd name="connsiteY24" fmla="*/ 88521 h 379095"/>
                    <a:gd name="connsiteX25" fmla="*/ 434307 w 434307"/>
                    <a:gd name="connsiteY25" fmla="*/ 111381 h 379095"/>
                    <a:gd name="connsiteX26" fmla="*/ 434306 w 434307"/>
                    <a:gd name="connsiteY26" fmla="*/ 111381 h 379095"/>
                    <a:gd name="connsiteX27" fmla="*/ 411446 w 434307"/>
                    <a:gd name="connsiteY27" fmla="*/ 134241 h 379095"/>
                    <a:gd name="connsiteX28" fmla="*/ 22860 w 434307"/>
                    <a:gd name="connsiteY28" fmla="*/ 134240 h 379095"/>
                    <a:gd name="connsiteX29" fmla="*/ 6696 w 434307"/>
                    <a:gd name="connsiteY29" fmla="*/ 127544 h 379095"/>
                    <a:gd name="connsiteX30" fmla="*/ 0 w 434307"/>
                    <a:gd name="connsiteY30" fmla="*/ 111380 h 379095"/>
                    <a:gd name="connsiteX31" fmla="*/ 6696 w 434307"/>
                    <a:gd name="connsiteY31" fmla="*/ 95217 h 379095"/>
                    <a:gd name="connsiteX32" fmla="*/ 22860 w 434307"/>
                    <a:gd name="connsiteY32" fmla="*/ 88521 h 379095"/>
                    <a:gd name="connsiteX33" fmla="*/ 63341 w 434307"/>
                    <a:gd name="connsiteY33" fmla="*/ 0 h 379095"/>
                    <a:gd name="connsiteX34" fmla="*/ 370965 w 434307"/>
                    <a:gd name="connsiteY34" fmla="*/ 0 h 379095"/>
                    <a:gd name="connsiteX35" fmla="*/ 393825 w 434307"/>
                    <a:gd name="connsiteY35" fmla="*/ 22860 h 379095"/>
                    <a:gd name="connsiteX36" fmla="*/ 370965 w 434307"/>
                    <a:gd name="connsiteY36" fmla="*/ 45720 h 379095"/>
                    <a:gd name="connsiteX37" fmla="*/ 63341 w 434307"/>
                    <a:gd name="connsiteY37" fmla="*/ 45720 h 379095"/>
                    <a:gd name="connsiteX38" fmla="*/ 40481 w 434307"/>
                    <a:gd name="connsiteY38" fmla="*/ 22860 h 379095"/>
                    <a:gd name="connsiteX39" fmla="*/ 63341 w 434307"/>
                    <a:gd name="connsiteY39" fmla="*/ 0 h 3790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</a:cxnLst>
                  <a:rect l="l" t="t" r="r" b="b"/>
                  <a:pathLst>
                    <a:path w="434307" h="379095">
                      <a:moveTo>
                        <a:pt x="89535" y="333375"/>
                      </a:moveTo>
                      <a:lnTo>
                        <a:pt x="344771" y="333375"/>
                      </a:lnTo>
                      <a:cubicBezTo>
                        <a:pt x="357396" y="333375"/>
                        <a:pt x="367631" y="343610"/>
                        <a:pt x="367631" y="356235"/>
                      </a:cubicBezTo>
                      <a:cubicBezTo>
                        <a:pt x="367631" y="368860"/>
                        <a:pt x="357396" y="379095"/>
                        <a:pt x="344771" y="379095"/>
                      </a:cubicBezTo>
                      <a:lnTo>
                        <a:pt x="89535" y="379095"/>
                      </a:lnTo>
                      <a:cubicBezTo>
                        <a:pt x="76910" y="379095"/>
                        <a:pt x="66675" y="368860"/>
                        <a:pt x="66675" y="356235"/>
                      </a:cubicBezTo>
                      <a:cubicBezTo>
                        <a:pt x="66675" y="343610"/>
                        <a:pt x="76910" y="333375"/>
                        <a:pt x="89535" y="333375"/>
                      </a:cubicBezTo>
                      <a:close/>
                      <a:moveTo>
                        <a:pt x="11905" y="272105"/>
                      </a:moveTo>
                      <a:lnTo>
                        <a:pt x="11905" y="272105"/>
                      </a:lnTo>
                      <a:lnTo>
                        <a:pt x="11905" y="272106"/>
                      </a:lnTo>
                      <a:close/>
                      <a:moveTo>
                        <a:pt x="34765" y="249246"/>
                      </a:moveTo>
                      <a:lnTo>
                        <a:pt x="399542" y="249246"/>
                      </a:lnTo>
                      <a:cubicBezTo>
                        <a:pt x="412167" y="249246"/>
                        <a:pt x="422402" y="259481"/>
                        <a:pt x="422402" y="272106"/>
                      </a:cubicBezTo>
                      <a:lnTo>
                        <a:pt x="422401" y="272106"/>
                      </a:lnTo>
                      <a:cubicBezTo>
                        <a:pt x="422401" y="284731"/>
                        <a:pt x="412166" y="294966"/>
                        <a:pt x="399541" y="294966"/>
                      </a:cubicBezTo>
                      <a:lnTo>
                        <a:pt x="34765" y="294965"/>
                      </a:lnTo>
                      <a:cubicBezTo>
                        <a:pt x="28452" y="294965"/>
                        <a:pt x="22737" y="292406"/>
                        <a:pt x="18601" y="288269"/>
                      </a:cubicBezTo>
                      <a:lnTo>
                        <a:pt x="11905" y="272105"/>
                      </a:lnTo>
                      <a:lnTo>
                        <a:pt x="18601" y="255942"/>
                      </a:lnTo>
                      <a:cubicBezTo>
                        <a:pt x="22737" y="251805"/>
                        <a:pt x="28452" y="249246"/>
                        <a:pt x="34765" y="249246"/>
                      </a:cubicBezTo>
                      <a:close/>
                      <a:moveTo>
                        <a:pt x="0" y="111380"/>
                      </a:moveTo>
                      <a:lnTo>
                        <a:pt x="0" y="111380"/>
                      </a:lnTo>
                      <a:lnTo>
                        <a:pt x="0" y="111381"/>
                      </a:lnTo>
                      <a:close/>
                      <a:moveTo>
                        <a:pt x="22860" y="88521"/>
                      </a:moveTo>
                      <a:lnTo>
                        <a:pt x="411447" y="88521"/>
                      </a:lnTo>
                      <a:cubicBezTo>
                        <a:pt x="424072" y="88521"/>
                        <a:pt x="434307" y="98756"/>
                        <a:pt x="434307" y="111381"/>
                      </a:cubicBezTo>
                      <a:lnTo>
                        <a:pt x="434306" y="111381"/>
                      </a:lnTo>
                      <a:cubicBezTo>
                        <a:pt x="434306" y="124006"/>
                        <a:pt x="424071" y="134241"/>
                        <a:pt x="411446" y="134241"/>
                      </a:cubicBezTo>
                      <a:lnTo>
                        <a:pt x="22860" y="134240"/>
                      </a:lnTo>
                      <a:cubicBezTo>
                        <a:pt x="16547" y="134240"/>
                        <a:pt x="10832" y="131681"/>
                        <a:pt x="6696" y="127544"/>
                      </a:cubicBezTo>
                      <a:lnTo>
                        <a:pt x="0" y="111380"/>
                      </a:lnTo>
                      <a:lnTo>
                        <a:pt x="6696" y="95217"/>
                      </a:lnTo>
                      <a:cubicBezTo>
                        <a:pt x="10832" y="91080"/>
                        <a:pt x="16547" y="88521"/>
                        <a:pt x="22860" y="88521"/>
                      </a:cubicBezTo>
                      <a:close/>
                      <a:moveTo>
                        <a:pt x="63341" y="0"/>
                      </a:moveTo>
                      <a:lnTo>
                        <a:pt x="370965" y="0"/>
                      </a:lnTo>
                      <a:cubicBezTo>
                        <a:pt x="383590" y="0"/>
                        <a:pt x="393825" y="10235"/>
                        <a:pt x="393825" y="22860"/>
                      </a:cubicBezTo>
                      <a:cubicBezTo>
                        <a:pt x="393825" y="35485"/>
                        <a:pt x="383590" y="45720"/>
                        <a:pt x="370965" y="45720"/>
                      </a:cubicBezTo>
                      <a:lnTo>
                        <a:pt x="63341" y="45720"/>
                      </a:lnTo>
                      <a:cubicBezTo>
                        <a:pt x="50716" y="45720"/>
                        <a:pt x="40481" y="35485"/>
                        <a:pt x="40481" y="22860"/>
                      </a:cubicBezTo>
                      <a:cubicBezTo>
                        <a:pt x="40481" y="10235"/>
                        <a:pt x="50716" y="0"/>
                        <a:pt x="63341" y="0"/>
                      </a:cubicBez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01" name="円: 塗りつぶしなし 800">
                  <a:extLst>
                    <a:ext uri="{FF2B5EF4-FFF2-40B4-BE49-F238E27FC236}">
                      <a16:creationId xmlns:a16="http://schemas.microsoft.com/office/drawing/2014/main" id="{A62560EE-1DB4-4667-81B1-BF582B027055}"/>
                    </a:ext>
                  </a:extLst>
                </p:cNvPr>
                <p:cNvSpPr/>
                <p:nvPr/>
              </p:nvSpPr>
              <p:spPr bwMode="auto">
                <a:xfrm>
                  <a:off x="1964300" y="294472"/>
                  <a:ext cx="493150" cy="518791"/>
                </a:xfrm>
                <a:prstGeom prst="donut">
                  <a:avLst>
                    <a:gd name="adj" fmla="val 8069"/>
                  </a:avLst>
                </a:pr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799" name="フリーフォーム: 図形 798">
                <a:extLst>
                  <a:ext uri="{FF2B5EF4-FFF2-40B4-BE49-F238E27FC236}">
                    <a16:creationId xmlns:a16="http://schemas.microsoft.com/office/drawing/2014/main" id="{8FB2CC48-5AA6-43E5-AEA7-850ADCDCEE06}"/>
                  </a:ext>
                </a:extLst>
              </p:cNvPr>
              <p:cNvSpPr/>
              <p:nvPr/>
            </p:nvSpPr>
            <p:spPr bwMode="auto">
              <a:xfrm>
                <a:off x="2016687" y="813955"/>
                <a:ext cx="388376" cy="417252"/>
              </a:xfrm>
              <a:custGeom>
                <a:avLst/>
                <a:gdLst>
                  <a:gd name="connsiteX0" fmla="*/ 71492 w 331226"/>
                  <a:gd name="connsiteY0" fmla="*/ 0 h 380673"/>
                  <a:gd name="connsiteX1" fmla="*/ 101149 w 331226"/>
                  <a:gd name="connsiteY1" fmla="*/ 19995 h 380673"/>
                  <a:gd name="connsiteX2" fmla="*/ 165613 w 331226"/>
                  <a:gd name="connsiteY2" fmla="*/ 33010 h 380673"/>
                  <a:gd name="connsiteX3" fmla="*/ 230077 w 331226"/>
                  <a:gd name="connsiteY3" fmla="*/ 19995 h 380673"/>
                  <a:gd name="connsiteX4" fmla="*/ 259735 w 331226"/>
                  <a:gd name="connsiteY4" fmla="*/ 0 h 380673"/>
                  <a:gd name="connsiteX5" fmla="*/ 282719 w 331226"/>
                  <a:gd name="connsiteY5" fmla="*/ 15497 h 380673"/>
                  <a:gd name="connsiteX6" fmla="*/ 331226 w 331226"/>
                  <a:gd name="connsiteY6" fmla="*/ 132603 h 380673"/>
                  <a:gd name="connsiteX7" fmla="*/ 331226 w 331226"/>
                  <a:gd name="connsiteY7" fmla="*/ 215060 h 380673"/>
                  <a:gd name="connsiteX8" fmla="*/ 165613 w 331226"/>
                  <a:gd name="connsiteY8" fmla="*/ 380673 h 380673"/>
                  <a:gd name="connsiteX9" fmla="*/ 0 w 331226"/>
                  <a:gd name="connsiteY9" fmla="*/ 215060 h 380673"/>
                  <a:gd name="connsiteX10" fmla="*/ 0 w 331226"/>
                  <a:gd name="connsiteY10" fmla="*/ 132603 h 380673"/>
                  <a:gd name="connsiteX11" fmla="*/ 48507 w 331226"/>
                  <a:gd name="connsiteY11" fmla="*/ 15497 h 3806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31226" h="380673">
                    <a:moveTo>
                      <a:pt x="71492" y="0"/>
                    </a:moveTo>
                    <a:lnTo>
                      <a:pt x="101149" y="19995"/>
                    </a:lnTo>
                    <a:cubicBezTo>
                      <a:pt x="120963" y="28376"/>
                      <a:pt x="142747" y="33010"/>
                      <a:pt x="165613" y="33010"/>
                    </a:cubicBezTo>
                    <a:cubicBezTo>
                      <a:pt x="188480" y="33010"/>
                      <a:pt x="210264" y="28376"/>
                      <a:pt x="230077" y="19995"/>
                    </a:cubicBezTo>
                    <a:lnTo>
                      <a:pt x="259735" y="0"/>
                    </a:lnTo>
                    <a:lnTo>
                      <a:pt x="282719" y="15497"/>
                    </a:lnTo>
                    <a:cubicBezTo>
                      <a:pt x="312689" y="45467"/>
                      <a:pt x="331226" y="86870"/>
                      <a:pt x="331226" y="132603"/>
                    </a:cubicBezTo>
                    <a:lnTo>
                      <a:pt x="331226" y="215060"/>
                    </a:lnTo>
                    <a:cubicBezTo>
                      <a:pt x="331226" y="306526"/>
                      <a:pt x="257079" y="380673"/>
                      <a:pt x="165613" y="380673"/>
                    </a:cubicBezTo>
                    <a:cubicBezTo>
                      <a:pt x="74147" y="380673"/>
                      <a:pt x="0" y="306526"/>
                      <a:pt x="0" y="215060"/>
                    </a:cubicBezTo>
                    <a:lnTo>
                      <a:pt x="0" y="132603"/>
                    </a:lnTo>
                    <a:cubicBezTo>
                      <a:pt x="0" y="86870"/>
                      <a:pt x="18537" y="45467"/>
                      <a:pt x="48507" y="15497"/>
                    </a:cubicBezTo>
                    <a:close/>
                  </a:path>
                </a:pathLst>
              </a:custGeom>
              <a:pattFill prst="dkHorz">
                <a:fgClr>
                  <a:schemeClr val="tx1">
                    <a:lumMod val="65000"/>
                    <a:lumOff val="35000"/>
                  </a:schemeClr>
                </a:fgClr>
                <a:bgClr>
                  <a:schemeClr val="tx1">
                    <a:lumMod val="75000"/>
                    <a:lumOff val="25000"/>
                  </a:schemeClr>
                </a:bgClr>
              </a:patt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857" name="グループ化 856">
            <a:extLst>
              <a:ext uri="{FF2B5EF4-FFF2-40B4-BE49-F238E27FC236}">
                <a16:creationId xmlns:a16="http://schemas.microsoft.com/office/drawing/2014/main" id="{E1DAB84E-9C33-46F6-BE96-6CF5369AC33C}"/>
              </a:ext>
            </a:extLst>
          </p:cNvPr>
          <p:cNvGrpSpPr/>
          <p:nvPr/>
        </p:nvGrpSpPr>
        <p:grpSpPr>
          <a:xfrm>
            <a:off x="3313462" y="1308908"/>
            <a:ext cx="495055" cy="962127"/>
            <a:chOff x="587515" y="1308908"/>
            <a:chExt cx="495055" cy="962127"/>
          </a:xfrm>
          <a:solidFill>
            <a:schemeClr val="bg1"/>
          </a:solidFill>
        </p:grpSpPr>
        <p:sp>
          <p:nvSpPr>
            <p:cNvPr id="858" name="フリーフォーム: 図形 857">
              <a:extLst>
                <a:ext uri="{FF2B5EF4-FFF2-40B4-BE49-F238E27FC236}">
                  <a16:creationId xmlns:a16="http://schemas.microsoft.com/office/drawing/2014/main" id="{E991E8E6-9E37-426F-AA4D-7F1851D28CFF}"/>
                </a:ext>
              </a:extLst>
            </p:cNvPr>
            <p:cNvSpPr/>
            <p:nvPr/>
          </p:nvSpPr>
          <p:spPr bwMode="auto">
            <a:xfrm>
              <a:off x="649949" y="1817462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grp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59" name="正方形/長方形 858">
              <a:extLst>
                <a:ext uri="{FF2B5EF4-FFF2-40B4-BE49-F238E27FC236}">
                  <a16:creationId xmlns:a16="http://schemas.microsoft.com/office/drawing/2014/main" id="{13424111-06E4-4177-9D29-A44D2D1D0331}"/>
                </a:ext>
              </a:extLst>
            </p:cNvPr>
            <p:cNvSpPr/>
            <p:nvPr/>
          </p:nvSpPr>
          <p:spPr bwMode="auto">
            <a:xfrm>
              <a:off x="811653" y="1857352"/>
              <a:ext cx="45719" cy="413683"/>
            </a:xfrm>
            <a:prstGeom prst="rect">
              <a:avLst/>
            </a:prstGeom>
            <a:grp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60" name="楕円 859">
              <a:extLst>
                <a:ext uri="{FF2B5EF4-FFF2-40B4-BE49-F238E27FC236}">
                  <a16:creationId xmlns:a16="http://schemas.microsoft.com/office/drawing/2014/main" id="{588E5AE9-E760-4CDF-A593-48D42549EB73}"/>
                </a:ext>
              </a:extLst>
            </p:cNvPr>
            <p:cNvSpPr/>
            <p:nvPr/>
          </p:nvSpPr>
          <p:spPr bwMode="auto">
            <a:xfrm>
              <a:off x="618116" y="1423500"/>
              <a:ext cx="433852" cy="433852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61" name="矢印: 五方向 6">
              <a:extLst>
                <a:ext uri="{FF2B5EF4-FFF2-40B4-BE49-F238E27FC236}">
                  <a16:creationId xmlns:a16="http://schemas.microsoft.com/office/drawing/2014/main" id="{3F241F66-9A67-45B2-B704-510E5703611A}"/>
                </a:ext>
              </a:extLst>
            </p:cNvPr>
            <p:cNvSpPr/>
            <p:nvPr/>
          </p:nvSpPr>
          <p:spPr bwMode="auto">
            <a:xfrm rot="16200000">
              <a:off x="697800" y="1220746"/>
              <a:ext cx="273427" cy="449752"/>
            </a:xfrm>
            <a:custGeom>
              <a:avLst/>
              <a:gdLst>
                <a:gd name="connsiteX0" fmla="*/ 0 w 273426"/>
                <a:gd name="connsiteY0" fmla="*/ 0 h 447949"/>
                <a:gd name="connsiteX1" fmla="*/ 172431 w 273426"/>
                <a:gd name="connsiteY1" fmla="*/ 0 h 447949"/>
                <a:gd name="connsiteX2" fmla="*/ 273426 w 273426"/>
                <a:gd name="connsiteY2" fmla="*/ 223975 h 447949"/>
                <a:gd name="connsiteX3" fmla="*/ 172431 w 273426"/>
                <a:gd name="connsiteY3" fmla="*/ 447949 h 447949"/>
                <a:gd name="connsiteX4" fmla="*/ 0 w 273426"/>
                <a:gd name="connsiteY4" fmla="*/ 447949 h 447949"/>
                <a:gd name="connsiteX5" fmla="*/ 0 w 273426"/>
                <a:gd name="connsiteY5" fmla="*/ 0 h 447949"/>
                <a:gd name="connsiteX0" fmla="*/ 0 w 273427"/>
                <a:gd name="connsiteY0" fmla="*/ 0 h 447949"/>
                <a:gd name="connsiteX1" fmla="*/ 172431 w 273427"/>
                <a:gd name="connsiteY1" fmla="*/ 0 h 447949"/>
                <a:gd name="connsiteX2" fmla="*/ 273426 w 273427"/>
                <a:gd name="connsiteY2" fmla="*/ 223975 h 447949"/>
                <a:gd name="connsiteX3" fmla="*/ 172431 w 273427"/>
                <a:gd name="connsiteY3" fmla="*/ 447949 h 447949"/>
                <a:gd name="connsiteX4" fmla="*/ 0 w 273427"/>
                <a:gd name="connsiteY4" fmla="*/ 447949 h 447949"/>
                <a:gd name="connsiteX5" fmla="*/ 0 w 273427"/>
                <a:gd name="connsiteY5" fmla="*/ 0 h 447949"/>
                <a:gd name="connsiteX0" fmla="*/ 0 w 273427"/>
                <a:gd name="connsiteY0" fmla="*/ 1431 h 449380"/>
                <a:gd name="connsiteX1" fmla="*/ 172431 w 273427"/>
                <a:gd name="connsiteY1" fmla="*/ 1431 h 449380"/>
                <a:gd name="connsiteX2" fmla="*/ 273426 w 273427"/>
                <a:gd name="connsiteY2" fmla="*/ 225406 h 449380"/>
                <a:gd name="connsiteX3" fmla="*/ 172431 w 273427"/>
                <a:gd name="connsiteY3" fmla="*/ 449380 h 449380"/>
                <a:gd name="connsiteX4" fmla="*/ 0 w 273427"/>
                <a:gd name="connsiteY4" fmla="*/ 449380 h 449380"/>
                <a:gd name="connsiteX5" fmla="*/ 0 w 273427"/>
                <a:gd name="connsiteY5" fmla="*/ 1431 h 449380"/>
                <a:gd name="connsiteX0" fmla="*/ 0 w 273427"/>
                <a:gd name="connsiteY0" fmla="*/ 1431 h 449752"/>
                <a:gd name="connsiteX1" fmla="*/ 172431 w 273427"/>
                <a:gd name="connsiteY1" fmla="*/ 1431 h 449752"/>
                <a:gd name="connsiteX2" fmla="*/ 273426 w 273427"/>
                <a:gd name="connsiteY2" fmla="*/ 225406 h 449752"/>
                <a:gd name="connsiteX3" fmla="*/ 172431 w 273427"/>
                <a:gd name="connsiteY3" fmla="*/ 449380 h 449752"/>
                <a:gd name="connsiteX4" fmla="*/ 0 w 273427"/>
                <a:gd name="connsiteY4" fmla="*/ 449380 h 449752"/>
                <a:gd name="connsiteX5" fmla="*/ 0 w 273427"/>
                <a:gd name="connsiteY5" fmla="*/ 1431 h 449752"/>
                <a:gd name="connsiteX0" fmla="*/ 0 w 273695"/>
                <a:gd name="connsiteY0" fmla="*/ 1431 h 449754"/>
                <a:gd name="connsiteX1" fmla="*/ 172431 w 273695"/>
                <a:gd name="connsiteY1" fmla="*/ 1431 h 449754"/>
                <a:gd name="connsiteX2" fmla="*/ 273426 w 273695"/>
                <a:gd name="connsiteY2" fmla="*/ 225406 h 449754"/>
                <a:gd name="connsiteX3" fmla="*/ 141476 w 273695"/>
                <a:gd name="connsiteY3" fmla="*/ 449383 h 449754"/>
                <a:gd name="connsiteX4" fmla="*/ 0 w 273695"/>
                <a:gd name="connsiteY4" fmla="*/ 449380 h 449754"/>
                <a:gd name="connsiteX5" fmla="*/ 0 w 273695"/>
                <a:gd name="connsiteY5" fmla="*/ 1431 h 449754"/>
                <a:gd name="connsiteX0" fmla="*/ 0 w 273427"/>
                <a:gd name="connsiteY0" fmla="*/ 1429 h 449752"/>
                <a:gd name="connsiteX1" fmla="*/ 139093 w 273427"/>
                <a:gd name="connsiteY1" fmla="*/ 1432 h 449752"/>
                <a:gd name="connsiteX2" fmla="*/ 273426 w 273427"/>
                <a:gd name="connsiteY2" fmla="*/ 225404 h 449752"/>
                <a:gd name="connsiteX3" fmla="*/ 141476 w 273427"/>
                <a:gd name="connsiteY3" fmla="*/ 449381 h 449752"/>
                <a:gd name="connsiteX4" fmla="*/ 0 w 273427"/>
                <a:gd name="connsiteY4" fmla="*/ 449378 h 449752"/>
                <a:gd name="connsiteX5" fmla="*/ 0 w 273427"/>
                <a:gd name="connsiteY5" fmla="*/ 1429 h 4497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73427" h="449752">
                  <a:moveTo>
                    <a:pt x="0" y="1429"/>
                  </a:moveTo>
                  <a:cubicBezTo>
                    <a:pt x="57477" y="1429"/>
                    <a:pt x="103047" y="-1788"/>
                    <a:pt x="139093" y="1432"/>
                  </a:cubicBezTo>
                  <a:cubicBezTo>
                    <a:pt x="175139" y="4652"/>
                    <a:pt x="273029" y="150746"/>
                    <a:pt x="273426" y="225404"/>
                  </a:cubicBezTo>
                  <a:cubicBezTo>
                    <a:pt x="273823" y="300062"/>
                    <a:pt x="184668" y="448544"/>
                    <a:pt x="141476" y="449381"/>
                  </a:cubicBezTo>
                  <a:cubicBezTo>
                    <a:pt x="98284" y="450218"/>
                    <a:pt x="57477" y="449378"/>
                    <a:pt x="0" y="449378"/>
                  </a:cubicBezTo>
                  <a:lnTo>
                    <a:pt x="0" y="1429"/>
                  </a:lnTo>
                  <a:close/>
                </a:path>
              </a:pathLst>
            </a:custGeom>
            <a:grp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62" name="楕円 861">
              <a:extLst>
                <a:ext uri="{FF2B5EF4-FFF2-40B4-BE49-F238E27FC236}">
                  <a16:creationId xmlns:a16="http://schemas.microsoft.com/office/drawing/2014/main" id="{CF2B707C-4550-42EA-BA1A-55A685A419C1}"/>
                </a:ext>
              </a:extLst>
            </p:cNvPr>
            <p:cNvSpPr/>
            <p:nvPr/>
          </p:nvSpPr>
          <p:spPr bwMode="auto">
            <a:xfrm>
              <a:off x="587515" y="1547764"/>
              <a:ext cx="495055" cy="73144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863" name="グループ化 862">
            <a:extLst>
              <a:ext uri="{FF2B5EF4-FFF2-40B4-BE49-F238E27FC236}">
                <a16:creationId xmlns:a16="http://schemas.microsoft.com/office/drawing/2014/main" id="{761E5A0F-5AFF-4141-86BB-DAE57D8710A2}"/>
              </a:ext>
            </a:extLst>
          </p:cNvPr>
          <p:cNvGrpSpPr/>
          <p:nvPr/>
        </p:nvGrpSpPr>
        <p:grpSpPr>
          <a:xfrm>
            <a:off x="4015931" y="1327265"/>
            <a:ext cx="495055" cy="943770"/>
            <a:chOff x="1289984" y="1327265"/>
            <a:chExt cx="495055" cy="943770"/>
          </a:xfrm>
          <a:solidFill>
            <a:schemeClr val="bg1"/>
          </a:solidFill>
        </p:grpSpPr>
        <p:sp>
          <p:nvSpPr>
            <p:cNvPr id="864" name="フリーフォーム: 図形 863">
              <a:extLst>
                <a:ext uri="{FF2B5EF4-FFF2-40B4-BE49-F238E27FC236}">
                  <a16:creationId xmlns:a16="http://schemas.microsoft.com/office/drawing/2014/main" id="{6817683B-9C94-4AD9-9FB3-5BDF4BE8A404}"/>
                </a:ext>
              </a:extLst>
            </p:cNvPr>
            <p:cNvSpPr/>
            <p:nvPr/>
          </p:nvSpPr>
          <p:spPr bwMode="auto">
            <a:xfrm>
              <a:off x="1352418" y="1817462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grp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65" name="正方形/長方形 864">
              <a:extLst>
                <a:ext uri="{FF2B5EF4-FFF2-40B4-BE49-F238E27FC236}">
                  <a16:creationId xmlns:a16="http://schemas.microsoft.com/office/drawing/2014/main" id="{50E48BA2-CFB9-4EF0-9D2F-08107EB5E09C}"/>
                </a:ext>
              </a:extLst>
            </p:cNvPr>
            <p:cNvSpPr/>
            <p:nvPr/>
          </p:nvSpPr>
          <p:spPr bwMode="auto">
            <a:xfrm>
              <a:off x="1514651" y="1857352"/>
              <a:ext cx="45719" cy="413683"/>
            </a:xfrm>
            <a:prstGeom prst="rect">
              <a:avLst/>
            </a:prstGeom>
            <a:grp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66" name="楕円 865">
              <a:extLst>
                <a:ext uri="{FF2B5EF4-FFF2-40B4-BE49-F238E27FC236}">
                  <a16:creationId xmlns:a16="http://schemas.microsoft.com/office/drawing/2014/main" id="{2594F79A-3002-42BE-B300-3D111C0C2694}"/>
                </a:ext>
              </a:extLst>
            </p:cNvPr>
            <p:cNvSpPr/>
            <p:nvPr/>
          </p:nvSpPr>
          <p:spPr bwMode="auto">
            <a:xfrm>
              <a:off x="1320585" y="1423500"/>
              <a:ext cx="433852" cy="433852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67" name="フリーフォーム: 図形 866">
              <a:extLst>
                <a:ext uri="{FF2B5EF4-FFF2-40B4-BE49-F238E27FC236}">
                  <a16:creationId xmlns:a16="http://schemas.microsoft.com/office/drawing/2014/main" id="{D99CB707-8900-4EA0-ACB5-3A83A69D892C}"/>
                </a:ext>
              </a:extLst>
            </p:cNvPr>
            <p:cNvSpPr/>
            <p:nvPr/>
          </p:nvSpPr>
          <p:spPr bwMode="auto">
            <a:xfrm>
              <a:off x="1312316" y="1327265"/>
              <a:ext cx="450390" cy="257099"/>
            </a:xfrm>
            <a:custGeom>
              <a:avLst/>
              <a:gdLst>
                <a:gd name="connsiteX0" fmla="*/ 225195 w 450390"/>
                <a:gd name="connsiteY0" fmla="*/ 0 h 257099"/>
                <a:gd name="connsiteX1" fmla="*/ 450390 w 450390"/>
                <a:gd name="connsiteY1" fmla="*/ 241864 h 257099"/>
                <a:gd name="connsiteX2" fmla="*/ 447526 w 450390"/>
                <a:gd name="connsiteY2" fmla="*/ 257099 h 257099"/>
                <a:gd name="connsiteX3" fmla="*/ 437755 w 450390"/>
                <a:gd name="connsiteY3" fmla="*/ 254750 h 257099"/>
                <a:gd name="connsiteX4" fmla="*/ 225195 w 450390"/>
                <a:gd name="connsiteY4" fmla="*/ 235743 h 257099"/>
                <a:gd name="connsiteX5" fmla="*/ 12635 w 450390"/>
                <a:gd name="connsiteY5" fmla="*/ 254750 h 257099"/>
                <a:gd name="connsiteX6" fmla="*/ 2864 w 450390"/>
                <a:gd name="connsiteY6" fmla="*/ 257099 h 257099"/>
                <a:gd name="connsiteX7" fmla="*/ 0 w 450390"/>
                <a:gd name="connsiteY7" fmla="*/ 241864 h 257099"/>
                <a:gd name="connsiteX8" fmla="*/ 225195 w 450390"/>
                <a:gd name="connsiteY8" fmla="*/ 0 h 2570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50390" h="257099">
                  <a:moveTo>
                    <a:pt x="225195" y="0"/>
                  </a:moveTo>
                  <a:cubicBezTo>
                    <a:pt x="349567" y="0"/>
                    <a:pt x="450390" y="108286"/>
                    <a:pt x="450390" y="241864"/>
                  </a:cubicBezTo>
                  <a:lnTo>
                    <a:pt x="447526" y="257099"/>
                  </a:lnTo>
                  <a:lnTo>
                    <a:pt x="437755" y="254750"/>
                  </a:lnTo>
                  <a:cubicBezTo>
                    <a:pt x="372423" y="242511"/>
                    <a:pt x="300593" y="235743"/>
                    <a:pt x="225195" y="235743"/>
                  </a:cubicBezTo>
                  <a:cubicBezTo>
                    <a:pt x="149797" y="235743"/>
                    <a:pt x="77968" y="242511"/>
                    <a:pt x="12635" y="254750"/>
                  </a:cubicBezTo>
                  <a:lnTo>
                    <a:pt x="2864" y="257099"/>
                  </a:lnTo>
                  <a:lnTo>
                    <a:pt x="0" y="241864"/>
                  </a:lnTo>
                  <a:cubicBezTo>
                    <a:pt x="0" y="108286"/>
                    <a:pt x="100823" y="0"/>
                    <a:pt x="225195" y="0"/>
                  </a:cubicBezTo>
                  <a:close/>
                </a:path>
              </a:pathLst>
            </a:custGeom>
            <a:grp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868" name="グループ化 867">
              <a:extLst>
                <a:ext uri="{FF2B5EF4-FFF2-40B4-BE49-F238E27FC236}">
                  <a16:creationId xmlns:a16="http://schemas.microsoft.com/office/drawing/2014/main" id="{994E5C4E-2E15-4492-9368-91429734A3B1}"/>
                </a:ext>
              </a:extLst>
            </p:cNvPr>
            <p:cNvGrpSpPr/>
            <p:nvPr/>
          </p:nvGrpSpPr>
          <p:grpSpPr>
            <a:xfrm>
              <a:off x="1705827" y="1579364"/>
              <a:ext cx="70927" cy="238103"/>
              <a:chOff x="1683509" y="535275"/>
              <a:chExt cx="110022" cy="238103"/>
            </a:xfrm>
            <a:grpFill/>
          </p:grpSpPr>
          <p:sp>
            <p:nvSpPr>
              <p:cNvPr id="870" name="楕円 869">
                <a:extLst>
                  <a:ext uri="{FF2B5EF4-FFF2-40B4-BE49-F238E27FC236}">
                    <a16:creationId xmlns:a16="http://schemas.microsoft.com/office/drawing/2014/main" id="{9CBD2F1E-D9AB-4106-BB00-9A12DF59B252}"/>
                  </a:ext>
                </a:extLst>
              </p:cNvPr>
              <p:cNvSpPr/>
              <p:nvPr/>
            </p:nvSpPr>
            <p:spPr bwMode="auto">
              <a:xfrm rot="5400000">
                <a:off x="1602801" y="615983"/>
                <a:ext cx="238102" cy="76685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71" name="楕円 870">
                <a:extLst>
                  <a:ext uri="{FF2B5EF4-FFF2-40B4-BE49-F238E27FC236}">
                    <a16:creationId xmlns:a16="http://schemas.microsoft.com/office/drawing/2014/main" id="{9F70F00B-23C9-403A-8C16-5C07E67AB704}"/>
                  </a:ext>
                </a:extLst>
              </p:cNvPr>
              <p:cNvSpPr/>
              <p:nvPr/>
            </p:nvSpPr>
            <p:spPr bwMode="auto">
              <a:xfrm rot="5400000">
                <a:off x="1636138" y="615984"/>
                <a:ext cx="238102" cy="76685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869" name="楕円 868">
              <a:extLst>
                <a:ext uri="{FF2B5EF4-FFF2-40B4-BE49-F238E27FC236}">
                  <a16:creationId xmlns:a16="http://schemas.microsoft.com/office/drawing/2014/main" id="{9472656B-E211-4A8E-ADB1-07D6D5434BDA}"/>
                </a:ext>
              </a:extLst>
            </p:cNvPr>
            <p:cNvSpPr/>
            <p:nvPr/>
          </p:nvSpPr>
          <p:spPr bwMode="auto">
            <a:xfrm>
              <a:off x="1289984" y="1547764"/>
              <a:ext cx="495055" cy="73144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872" name="グループ化 871">
            <a:extLst>
              <a:ext uri="{FF2B5EF4-FFF2-40B4-BE49-F238E27FC236}">
                <a16:creationId xmlns:a16="http://schemas.microsoft.com/office/drawing/2014/main" id="{E1038EDC-19BF-4B52-95B4-4250517DD173}"/>
              </a:ext>
            </a:extLst>
          </p:cNvPr>
          <p:cNvGrpSpPr/>
          <p:nvPr/>
        </p:nvGrpSpPr>
        <p:grpSpPr>
          <a:xfrm>
            <a:off x="4689747" y="1308908"/>
            <a:ext cx="493150" cy="966388"/>
            <a:chOff x="1963800" y="1308908"/>
            <a:chExt cx="493150" cy="966388"/>
          </a:xfrm>
          <a:solidFill>
            <a:schemeClr val="bg1"/>
          </a:solidFill>
        </p:grpSpPr>
        <p:sp>
          <p:nvSpPr>
            <p:cNvPr id="873" name="フリーフォーム: 図形 872">
              <a:extLst>
                <a:ext uri="{FF2B5EF4-FFF2-40B4-BE49-F238E27FC236}">
                  <a16:creationId xmlns:a16="http://schemas.microsoft.com/office/drawing/2014/main" id="{20992108-8B5F-4329-91B7-087A1F855675}"/>
                </a:ext>
              </a:extLst>
            </p:cNvPr>
            <p:cNvSpPr/>
            <p:nvPr/>
          </p:nvSpPr>
          <p:spPr bwMode="auto">
            <a:xfrm>
              <a:off x="2026312" y="1817462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grp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74" name="正方形/長方形 873">
              <a:extLst>
                <a:ext uri="{FF2B5EF4-FFF2-40B4-BE49-F238E27FC236}">
                  <a16:creationId xmlns:a16="http://schemas.microsoft.com/office/drawing/2014/main" id="{D36AD6F9-BBEC-467E-A2B0-F63B67DF4438}"/>
                </a:ext>
              </a:extLst>
            </p:cNvPr>
            <p:cNvSpPr/>
            <p:nvPr/>
          </p:nvSpPr>
          <p:spPr bwMode="auto">
            <a:xfrm>
              <a:off x="2188016" y="1857352"/>
              <a:ext cx="45719" cy="413683"/>
            </a:xfrm>
            <a:prstGeom prst="rect">
              <a:avLst/>
            </a:prstGeom>
            <a:grp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75" name="楕円 874">
              <a:extLst>
                <a:ext uri="{FF2B5EF4-FFF2-40B4-BE49-F238E27FC236}">
                  <a16:creationId xmlns:a16="http://schemas.microsoft.com/office/drawing/2014/main" id="{36F8C862-0F61-4DE3-A260-AEECFD4B906B}"/>
                </a:ext>
              </a:extLst>
            </p:cNvPr>
            <p:cNvSpPr/>
            <p:nvPr/>
          </p:nvSpPr>
          <p:spPr bwMode="auto">
            <a:xfrm>
              <a:off x="1994479" y="1423500"/>
              <a:ext cx="433852" cy="433852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76" name="矢印: 五方向 6">
              <a:extLst>
                <a:ext uri="{FF2B5EF4-FFF2-40B4-BE49-F238E27FC236}">
                  <a16:creationId xmlns:a16="http://schemas.microsoft.com/office/drawing/2014/main" id="{AAFE4DF3-AD59-4D13-8A4F-3A139127AB61}"/>
                </a:ext>
              </a:extLst>
            </p:cNvPr>
            <p:cNvSpPr/>
            <p:nvPr/>
          </p:nvSpPr>
          <p:spPr bwMode="auto">
            <a:xfrm rot="16200000">
              <a:off x="2074163" y="1220746"/>
              <a:ext cx="273427" cy="449752"/>
            </a:xfrm>
            <a:custGeom>
              <a:avLst/>
              <a:gdLst>
                <a:gd name="connsiteX0" fmla="*/ 0 w 273426"/>
                <a:gd name="connsiteY0" fmla="*/ 0 h 447949"/>
                <a:gd name="connsiteX1" fmla="*/ 172431 w 273426"/>
                <a:gd name="connsiteY1" fmla="*/ 0 h 447949"/>
                <a:gd name="connsiteX2" fmla="*/ 273426 w 273426"/>
                <a:gd name="connsiteY2" fmla="*/ 223975 h 447949"/>
                <a:gd name="connsiteX3" fmla="*/ 172431 w 273426"/>
                <a:gd name="connsiteY3" fmla="*/ 447949 h 447949"/>
                <a:gd name="connsiteX4" fmla="*/ 0 w 273426"/>
                <a:gd name="connsiteY4" fmla="*/ 447949 h 447949"/>
                <a:gd name="connsiteX5" fmla="*/ 0 w 273426"/>
                <a:gd name="connsiteY5" fmla="*/ 0 h 447949"/>
                <a:gd name="connsiteX0" fmla="*/ 0 w 273427"/>
                <a:gd name="connsiteY0" fmla="*/ 0 h 447949"/>
                <a:gd name="connsiteX1" fmla="*/ 172431 w 273427"/>
                <a:gd name="connsiteY1" fmla="*/ 0 h 447949"/>
                <a:gd name="connsiteX2" fmla="*/ 273426 w 273427"/>
                <a:gd name="connsiteY2" fmla="*/ 223975 h 447949"/>
                <a:gd name="connsiteX3" fmla="*/ 172431 w 273427"/>
                <a:gd name="connsiteY3" fmla="*/ 447949 h 447949"/>
                <a:gd name="connsiteX4" fmla="*/ 0 w 273427"/>
                <a:gd name="connsiteY4" fmla="*/ 447949 h 447949"/>
                <a:gd name="connsiteX5" fmla="*/ 0 w 273427"/>
                <a:gd name="connsiteY5" fmla="*/ 0 h 447949"/>
                <a:gd name="connsiteX0" fmla="*/ 0 w 273427"/>
                <a:gd name="connsiteY0" fmla="*/ 1431 h 449380"/>
                <a:gd name="connsiteX1" fmla="*/ 172431 w 273427"/>
                <a:gd name="connsiteY1" fmla="*/ 1431 h 449380"/>
                <a:gd name="connsiteX2" fmla="*/ 273426 w 273427"/>
                <a:gd name="connsiteY2" fmla="*/ 225406 h 449380"/>
                <a:gd name="connsiteX3" fmla="*/ 172431 w 273427"/>
                <a:gd name="connsiteY3" fmla="*/ 449380 h 449380"/>
                <a:gd name="connsiteX4" fmla="*/ 0 w 273427"/>
                <a:gd name="connsiteY4" fmla="*/ 449380 h 449380"/>
                <a:gd name="connsiteX5" fmla="*/ 0 w 273427"/>
                <a:gd name="connsiteY5" fmla="*/ 1431 h 449380"/>
                <a:gd name="connsiteX0" fmla="*/ 0 w 273427"/>
                <a:gd name="connsiteY0" fmla="*/ 1431 h 449752"/>
                <a:gd name="connsiteX1" fmla="*/ 172431 w 273427"/>
                <a:gd name="connsiteY1" fmla="*/ 1431 h 449752"/>
                <a:gd name="connsiteX2" fmla="*/ 273426 w 273427"/>
                <a:gd name="connsiteY2" fmla="*/ 225406 h 449752"/>
                <a:gd name="connsiteX3" fmla="*/ 172431 w 273427"/>
                <a:gd name="connsiteY3" fmla="*/ 449380 h 449752"/>
                <a:gd name="connsiteX4" fmla="*/ 0 w 273427"/>
                <a:gd name="connsiteY4" fmla="*/ 449380 h 449752"/>
                <a:gd name="connsiteX5" fmla="*/ 0 w 273427"/>
                <a:gd name="connsiteY5" fmla="*/ 1431 h 449752"/>
                <a:gd name="connsiteX0" fmla="*/ 0 w 273695"/>
                <a:gd name="connsiteY0" fmla="*/ 1431 h 449754"/>
                <a:gd name="connsiteX1" fmla="*/ 172431 w 273695"/>
                <a:gd name="connsiteY1" fmla="*/ 1431 h 449754"/>
                <a:gd name="connsiteX2" fmla="*/ 273426 w 273695"/>
                <a:gd name="connsiteY2" fmla="*/ 225406 h 449754"/>
                <a:gd name="connsiteX3" fmla="*/ 141476 w 273695"/>
                <a:gd name="connsiteY3" fmla="*/ 449383 h 449754"/>
                <a:gd name="connsiteX4" fmla="*/ 0 w 273695"/>
                <a:gd name="connsiteY4" fmla="*/ 449380 h 449754"/>
                <a:gd name="connsiteX5" fmla="*/ 0 w 273695"/>
                <a:gd name="connsiteY5" fmla="*/ 1431 h 449754"/>
                <a:gd name="connsiteX0" fmla="*/ 0 w 273427"/>
                <a:gd name="connsiteY0" fmla="*/ 1429 h 449752"/>
                <a:gd name="connsiteX1" fmla="*/ 139093 w 273427"/>
                <a:gd name="connsiteY1" fmla="*/ 1432 h 449752"/>
                <a:gd name="connsiteX2" fmla="*/ 273426 w 273427"/>
                <a:gd name="connsiteY2" fmla="*/ 225404 h 449752"/>
                <a:gd name="connsiteX3" fmla="*/ 141476 w 273427"/>
                <a:gd name="connsiteY3" fmla="*/ 449381 h 449752"/>
                <a:gd name="connsiteX4" fmla="*/ 0 w 273427"/>
                <a:gd name="connsiteY4" fmla="*/ 449378 h 449752"/>
                <a:gd name="connsiteX5" fmla="*/ 0 w 273427"/>
                <a:gd name="connsiteY5" fmla="*/ 1429 h 4497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73427" h="449752">
                  <a:moveTo>
                    <a:pt x="0" y="1429"/>
                  </a:moveTo>
                  <a:cubicBezTo>
                    <a:pt x="57477" y="1429"/>
                    <a:pt x="103047" y="-1788"/>
                    <a:pt x="139093" y="1432"/>
                  </a:cubicBezTo>
                  <a:cubicBezTo>
                    <a:pt x="175139" y="4652"/>
                    <a:pt x="273029" y="150746"/>
                    <a:pt x="273426" y="225404"/>
                  </a:cubicBezTo>
                  <a:cubicBezTo>
                    <a:pt x="273823" y="300062"/>
                    <a:pt x="184668" y="448544"/>
                    <a:pt x="141476" y="449381"/>
                  </a:cubicBezTo>
                  <a:cubicBezTo>
                    <a:pt x="98284" y="450218"/>
                    <a:pt x="57477" y="449378"/>
                    <a:pt x="0" y="449378"/>
                  </a:cubicBezTo>
                  <a:lnTo>
                    <a:pt x="0" y="1429"/>
                  </a:lnTo>
                  <a:close/>
                </a:path>
              </a:pathLst>
            </a:custGeom>
            <a:grp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877" name="グループ化 876">
              <a:extLst>
                <a:ext uri="{FF2B5EF4-FFF2-40B4-BE49-F238E27FC236}">
                  <a16:creationId xmlns:a16="http://schemas.microsoft.com/office/drawing/2014/main" id="{69F0865E-2469-4C79-B5CD-BA78A122D58A}"/>
                </a:ext>
              </a:extLst>
            </p:cNvPr>
            <p:cNvGrpSpPr/>
            <p:nvPr/>
          </p:nvGrpSpPr>
          <p:grpSpPr>
            <a:xfrm>
              <a:off x="1963800" y="1338561"/>
              <a:ext cx="493150" cy="936735"/>
              <a:chOff x="1964300" y="294472"/>
              <a:chExt cx="493150" cy="936735"/>
            </a:xfrm>
            <a:grpFill/>
          </p:grpSpPr>
          <p:grpSp>
            <p:nvGrpSpPr>
              <p:cNvPr id="878" name="グループ化 877">
                <a:extLst>
                  <a:ext uri="{FF2B5EF4-FFF2-40B4-BE49-F238E27FC236}">
                    <a16:creationId xmlns:a16="http://schemas.microsoft.com/office/drawing/2014/main" id="{DC8F546C-FC56-488E-A1B4-EAFF3449AA5B}"/>
                  </a:ext>
                </a:extLst>
              </p:cNvPr>
              <p:cNvGrpSpPr/>
              <p:nvPr/>
            </p:nvGrpSpPr>
            <p:grpSpPr>
              <a:xfrm>
                <a:off x="1964300" y="294472"/>
                <a:ext cx="493150" cy="518791"/>
                <a:chOff x="1964300" y="294472"/>
                <a:chExt cx="493150" cy="518791"/>
              </a:xfrm>
              <a:grpFill/>
            </p:grpSpPr>
            <p:sp>
              <p:nvSpPr>
                <p:cNvPr id="880" name="フリーフォーム: 図形 879">
                  <a:extLst>
                    <a:ext uri="{FF2B5EF4-FFF2-40B4-BE49-F238E27FC236}">
                      <a16:creationId xmlns:a16="http://schemas.microsoft.com/office/drawing/2014/main" id="{601A4A11-067E-4F69-A147-9EA466AA0FCB}"/>
                    </a:ext>
                  </a:extLst>
                </p:cNvPr>
                <p:cNvSpPr/>
                <p:nvPr/>
              </p:nvSpPr>
              <p:spPr bwMode="auto">
                <a:xfrm>
                  <a:off x="1996950" y="375761"/>
                  <a:ext cx="434307" cy="379095"/>
                </a:xfrm>
                <a:custGeom>
                  <a:avLst/>
                  <a:gdLst>
                    <a:gd name="connsiteX0" fmla="*/ 89535 w 434307"/>
                    <a:gd name="connsiteY0" fmla="*/ 333375 h 379095"/>
                    <a:gd name="connsiteX1" fmla="*/ 344771 w 434307"/>
                    <a:gd name="connsiteY1" fmla="*/ 333375 h 379095"/>
                    <a:gd name="connsiteX2" fmla="*/ 367631 w 434307"/>
                    <a:gd name="connsiteY2" fmla="*/ 356235 h 379095"/>
                    <a:gd name="connsiteX3" fmla="*/ 344771 w 434307"/>
                    <a:gd name="connsiteY3" fmla="*/ 379095 h 379095"/>
                    <a:gd name="connsiteX4" fmla="*/ 89535 w 434307"/>
                    <a:gd name="connsiteY4" fmla="*/ 379095 h 379095"/>
                    <a:gd name="connsiteX5" fmla="*/ 66675 w 434307"/>
                    <a:gd name="connsiteY5" fmla="*/ 356235 h 379095"/>
                    <a:gd name="connsiteX6" fmla="*/ 89535 w 434307"/>
                    <a:gd name="connsiteY6" fmla="*/ 333375 h 379095"/>
                    <a:gd name="connsiteX7" fmla="*/ 11905 w 434307"/>
                    <a:gd name="connsiteY7" fmla="*/ 272105 h 379095"/>
                    <a:gd name="connsiteX8" fmla="*/ 11905 w 434307"/>
                    <a:gd name="connsiteY8" fmla="*/ 272105 h 379095"/>
                    <a:gd name="connsiteX9" fmla="*/ 11905 w 434307"/>
                    <a:gd name="connsiteY9" fmla="*/ 272106 h 379095"/>
                    <a:gd name="connsiteX10" fmla="*/ 34765 w 434307"/>
                    <a:gd name="connsiteY10" fmla="*/ 249246 h 379095"/>
                    <a:gd name="connsiteX11" fmla="*/ 399542 w 434307"/>
                    <a:gd name="connsiteY11" fmla="*/ 249246 h 379095"/>
                    <a:gd name="connsiteX12" fmla="*/ 422402 w 434307"/>
                    <a:gd name="connsiteY12" fmla="*/ 272106 h 379095"/>
                    <a:gd name="connsiteX13" fmla="*/ 422401 w 434307"/>
                    <a:gd name="connsiteY13" fmla="*/ 272106 h 379095"/>
                    <a:gd name="connsiteX14" fmla="*/ 399541 w 434307"/>
                    <a:gd name="connsiteY14" fmla="*/ 294966 h 379095"/>
                    <a:gd name="connsiteX15" fmla="*/ 34765 w 434307"/>
                    <a:gd name="connsiteY15" fmla="*/ 294965 h 379095"/>
                    <a:gd name="connsiteX16" fmla="*/ 18601 w 434307"/>
                    <a:gd name="connsiteY16" fmla="*/ 288269 h 379095"/>
                    <a:gd name="connsiteX17" fmla="*/ 11905 w 434307"/>
                    <a:gd name="connsiteY17" fmla="*/ 272105 h 379095"/>
                    <a:gd name="connsiteX18" fmla="*/ 18601 w 434307"/>
                    <a:gd name="connsiteY18" fmla="*/ 255942 h 379095"/>
                    <a:gd name="connsiteX19" fmla="*/ 34765 w 434307"/>
                    <a:gd name="connsiteY19" fmla="*/ 249246 h 379095"/>
                    <a:gd name="connsiteX20" fmla="*/ 0 w 434307"/>
                    <a:gd name="connsiteY20" fmla="*/ 111380 h 379095"/>
                    <a:gd name="connsiteX21" fmla="*/ 0 w 434307"/>
                    <a:gd name="connsiteY21" fmla="*/ 111380 h 379095"/>
                    <a:gd name="connsiteX22" fmla="*/ 0 w 434307"/>
                    <a:gd name="connsiteY22" fmla="*/ 111381 h 379095"/>
                    <a:gd name="connsiteX23" fmla="*/ 22860 w 434307"/>
                    <a:gd name="connsiteY23" fmla="*/ 88521 h 379095"/>
                    <a:gd name="connsiteX24" fmla="*/ 411447 w 434307"/>
                    <a:gd name="connsiteY24" fmla="*/ 88521 h 379095"/>
                    <a:gd name="connsiteX25" fmla="*/ 434307 w 434307"/>
                    <a:gd name="connsiteY25" fmla="*/ 111381 h 379095"/>
                    <a:gd name="connsiteX26" fmla="*/ 434306 w 434307"/>
                    <a:gd name="connsiteY26" fmla="*/ 111381 h 379095"/>
                    <a:gd name="connsiteX27" fmla="*/ 411446 w 434307"/>
                    <a:gd name="connsiteY27" fmla="*/ 134241 h 379095"/>
                    <a:gd name="connsiteX28" fmla="*/ 22860 w 434307"/>
                    <a:gd name="connsiteY28" fmla="*/ 134240 h 379095"/>
                    <a:gd name="connsiteX29" fmla="*/ 6696 w 434307"/>
                    <a:gd name="connsiteY29" fmla="*/ 127544 h 379095"/>
                    <a:gd name="connsiteX30" fmla="*/ 0 w 434307"/>
                    <a:gd name="connsiteY30" fmla="*/ 111380 h 379095"/>
                    <a:gd name="connsiteX31" fmla="*/ 6696 w 434307"/>
                    <a:gd name="connsiteY31" fmla="*/ 95217 h 379095"/>
                    <a:gd name="connsiteX32" fmla="*/ 22860 w 434307"/>
                    <a:gd name="connsiteY32" fmla="*/ 88521 h 379095"/>
                    <a:gd name="connsiteX33" fmla="*/ 63341 w 434307"/>
                    <a:gd name="connsiteY33" fmla="*/ 0 h 379095"/>
                    <a:gd name="connsiteX34" fmla="*/ 370965 w 434307"/>
                    <a:gd name="connsiteY34" fmla="*/ 0 h 379095"/>
                    <a:gd name="connsiteX35" fmla="*/ 393825 w 434307"/>
                    <a:gd name="connsiteY35" fmla="*/ 22860 h 379095"/>
                    <a:gd name="connsiteX36" fmla="*/ 370965 w 434307"/>
                    <a:gd name="connsiteY36" fmla="*/ 45720 h 379095"/>
                    <a:gd name="connsiteX37" fmla="*/ 63341 w 434307"/>
                    <a:gd name="connsiteY37" fmla="*/ 45720 h 379095"/>
                    <a:gd name="connsiteX38" fmla="*/ 40481 w 434307"/>
                    <a:gd name="connsiteY38" fmla="*/ 22860 h 379095"/>
                    <a:gd name="connsiteX39" fmla="*/ 63341 w 434307"/>
                    <a:gd name="connsiteY39" fmla="*/ 0 h 3790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</a:cxnLst>
                  <a:rect l="l" t="t" r="r" b="b"/>
                  <a:pathLst>
                    <a:path w="434307" h="379095">
                      <a:moveTo>
                        <a:pt x="89535" y="333375"/>
                      </a:moveTo>
                      <a:lnTo>
                        <a:pt x="344771" y="333375"/>
                      </a:lnTo>
                      <a:cubicBezTo>
                        <a:pt x="357396" y="333375"/>
                        <a:pt x="367631" y="343610"/>
                        <a:pt x="367631" y="356235"/>
                      </a:cubicBezTo>
                      <a:cubicBezTo>
                        <a:pt x="367631" y="368860"/>
                        <a:pt x="357396" y="379095"/>
                        <a:pt x="344771" y="379095"/>
                      </a:cubicBezTo>
                      <a:lnTo>
                        <a:pt x="89535" y="379095"/>
                      </a:lnTo>
                      <a:cubicBezTo>
                        <a:pt x="76910" y="379095"/>
                        <a:pt x="66675" y="368860"/>
                        <a:pt x="66675" y="356235"/>
                      </a:cubicBezTo>
                      <a:cubicBezTo>
                        <a:pt x="66675" y="343610"/>
                        <a:pt x="76910" y="333375"/>
                        <a:pt x="89535" y="333375"/>
                      </a:cubicBezTo>
                      <a:close/>
                      <a:moveTo>
                        <a:pt x="11905" y="272105"/>
                      </a:moveTo>
                      <a:lnTo>
                        <a:pt x="11905" y="272105"/>
                      </a:lnTo>
                      <a:lnTo>
                        <a:pt x="11905" y="272106"/>
                      </a:lnTo>
                      <a:close/>
                      <a:moveTo>
                        <a:pt x="34765" y="249246"/>
                      </a:moveTo>
                      <a:lnTo>
                        <a:pt x="399542" y="249246"/>
                      </a:lnTo>
                      <a:cubicBezTo>
                        <a:pt x="412167" y="249246"/>
                        <a:pt x="422402" y="259481"/>
                        <a:pt x="422402" y="272106"/>
                      </a:cubicBezTo>
                      <a:lnTo>
                        <a:pt x="422401" y="272106"/>
                      </a:lnTo>
                      <a:cubicBezTo>
                        <a:pt x="422401" y="284731"/>
                        <a:pt x="412166" y="294966"/>
                        <a:pt x="399541" y="294966"/>
                      </a:cubicBezTo>
                      <a:lnTo>
                        <a:pt x="34765" y="294965"/>
                      </a:lnTo>
                      <a:cubicBezTo>
                        <a:pt x="28452" y="294965"/>
                        <a:pt x="22737" y="292406"/>
                        <a:pt x="18601" y="288269"/>
                      </a:cubicBezTo>
                      <a:lnTo>
                        <a:pt x="11905" y="272105"/>
                      </a:lnTo>
                      <a:lnTo>
                        <a:pt x="18601" y="255942"/>
                      </a:lnTo>
                      <a:cubicBezTo>
                        <a:pt x="22737" y="251805"/>
                        <a:pt x="28452" y="249246"/>
                        <a:pt x="34765" y="249246"/>
                      </a:cubicBezTo>
                      <a:close/>
                      <a:moveTo>
                        <a:pt x="0" y="111380"/>
                      </a:moveTo>
                      <a:lnTo>
                        <a:pt x="0" y="111380"/>
                      </a:lnTo>
                      <a:lnTo>
                        <a:pt x="0" y="111381"/>
                      </a:lnTo>
                      <a:close/>
                      <a:moveTo>
                        <a:pt x="22860" y="88521"/>
                      </a:moveTo>
                      <a:lnTo>
                        <a:pt x="411447" y="88521"/>
                      </a:lnTo>
                      <a:cubicBezTo>
                        <a:pt x="424072" y="88521"/>
                        <a:pt x="434307" y="98756"/>
                        <a:pt x="434307" y="111381"/>
                      </a:cubicBezTo>
                      <a:lnTo>
                        <a:pt x="434306" y="111381"/>
                      </a:lnTo>
                      <a:cubicBezTo>
                        <a:pt x="434306" y="124006"/>
                        <a:pt x="424071" y="134241"/>
                        <a:pt x="411446" y="134241"/>
                      </a:cubicBezTo>
                      <a:lnTo>
                        <a:pt x="22860" y="134240"/>
                      </a:lnTo>
                      <a:cubicBezTo>
                        <a:pt x="16547" y="134240"/>
                        <a:pt x="10832" y="131681"/>
                        <a:pt x="6696" y="127544"/>
                      </a:cubicBezTo>
                      <a:lnTo>
                        <a:pt x="0" y="111380"/>
                      </a:lnTo>
                      <a:lnTo>
                        <a:pt x="6696" y="95217"/>
                      </a:lnTo>
                      <a:cubicBezTo>
                        <a:pt x="10832" y="91080"/>
                        <a:pt x="16547" y="88521"/>
                        <a:pt x="22860" y="88521"/>
                      </a:cubicBezTo>
                      <a:close/>
                      <a:moveTo>
                        <a:pt x="63341" y="0"/>
                      </a:moveTo>
                      <a:lnTo>
                        <a:pt x="370965" y="0"/>
                      </a:lnTo>
                      <a:cubicBezTo>
                        <a:pt x="383590" y="0"/>
                        <a:pt x="393825" y="10235"/>
                        <a:pt x="393825" y="22860"/>
                      </a:cubicBezTo>
                      <a:cubicBezTo>
                        <a:pt x="393825" y="35485"/>
                        <a:pt x="383590" y="45720"/>
                        <a:pt x="370965" y="45720"/>
                      </a:cubicBezTo>
                      <a:lnTo>
                        <a:pt x="63341" y="45720"/>
                      </a:lnTo>
                      <a:cubicBezTo>
                        <a:pt x="50716" y="45720"/>
                        <a:pt x="40481" y="35485"/>
                        <a:pt x="40481" y="22860"/>
                      </a:cubicBezTo>
                      <a:cubicBezTo>
                        <a:pt x="40481" y="10235"/>
                        <a:pt x="50716" y="0"/>
                        <a:pt x="63341" y="0"/>
                      </a:cubicBez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81" name="円: 塗りつぶしなし 880">
                  <a:extLst>
                    <a:ext uri="{FF2B5EF4-FFF2-40B4-BE49-F238E27FC236}">
                      <a16:creationId xmlns:a16="http://schemas.microsoft.com/office/drawing/2014/main" id="{DCABF62B-2852-4438-917C-A455EF3FDF59}"/>
                    </a:ext>
                  </a:extLst>
                </p:cNvPr>
                <p:cNvSpPr/>
                <p:nvPr/>
              </p:nvSpPr>
              <p:spPr bwMode="auto">
                <a:xfrm>
                  <a:off x="1964300" y="294472"/>
                  <a:ext cx="493150" cy="518791"/>
                </a:xfrm>
                <a:prstGeom prst="donut">
                  <a:avLst>
                    <a:gd name="adj" fmla="val 8069"/>
                  </a:avLst>
                </a:pr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879" name="フリーフォーム: 図形 878">
                <a:extLst>
                  <a:ext uri="{FF2B5EF4-FFF2-40B4-BE49-F238E27FC236}">
                    <a16:creationId xmlns:a16="http://schemas.microsoft.com/office/drawing/2014/main" id="{EA6E6469-CFB3-45B6-9CD4-9AB14EF734DC}"/>
                  </a:ext>
                </a:extLst>
              </p:cNvPr>
              <p:cNvSpPr/>
              <p:nvPr/>
            </p:nvSpPr>
            <p:spPr bwMode="auto">
              <a:xfrm>
                <a:off x="2016687" y="813955"/>
                <a:ext cx="388376" cy="417252"/>
              </a:xfrm>
              <a:custGeom>
                <a:avLst/>
                <a:gdLst>
                  <a:gd name="connsiteX0" fmla="*/ 71492 w 331226"/>
                  <a:gd name="connsiteY0" fmla="*/ 0 h 380673"/>
                  <a:gd name="connsiteX1" fmla="*/ 101149 w 331226"/>
                  <a:gd name="connsiteY1" fmla="*/ 19995 h 380673"/>
                  <a:gd name="connsiteX2" fmla="*/ 165613 w 331226"/>
                  <a:gd name="connsiteY2" fmla="*/ 33010 h 380673"/>
                  <a:gd name="connsiteX3" fmla="*/ 230077 w 331226"/>
                  <a:gd name="connsiteY3" fmla="*/ 19995 h 380673"/>
                  <a:gd name="connsiteX4" fmla="*/ 259735 w 331226"/>
                  <a:gd name="connsiteY4" fmla="*/ 0 h 380673"/>
                  <a:gd name="connsiteX5" fmla="*/ 282719 w 331226"/>
                  <a:gd name="connsiteY5" fmla="*/ 15497 h 380673"/>
                  <a:gd name="connsiteX6" fmla="*/ 331226 w 331226"/>
                  <a:gd name="connsiteY6" fmla="*/ 132603 h 380673"/>
                  <a:gd name="connsiteX7" fmla="*/ 331226 w 331226"/>
                  <a:gd name="connsiteY7" fmla="*/ 215060 h 380673"/>
                  <a:gd name="connsiteX8" fmla="*/ 165613 w 331226"/>
                  <a:gd name="connsiteY8" fmla="*/ 380673 h 380673"/>
                  <a:gd name="connsiteX9" fmla="*/ 0 w 331226"/>
                  <a:gd name="connsiteY9" fmla="*/ 215060 h 380673"/>
                  <a:gd name="connsiteX10" fmla="*/ 0 w 331226"/>
                  <a:gd name="connsiteY10" fmla="*/ 132603 h 380673"/>
                  <a:gd name="connsiteX11" fmla="*/ 48507 w 331226"/>
                  <a:gd name="connsiteY11" fmla="*/ 15497 h 3806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31226" h="380673">
                    <a:moveTo>
                      <a:pt x="71492" y="0"/>
                    </a:moveTo>
                    <a:lnTo>
                      <a:pt x="101149" y="19995"/>
                    </a:lnTo>
                    <a:cubicBezTo>
                      <a:pt x="120963" y="28376"/>
                      <a:pt x="142747" y="33010"/>
                      <a:pt x="165613" y="33010"/>
                    </a:cubicBezTo>
                    <a:cubicBezTo>
                      <a:pt x="188480" y="33010"/>
                      <a:pt x="210264" y="28376"/>
                      <a:pt x="230077" y="19995"/>
                    </a:cubicBezTo>
                    <a:lnTo>
                      <a:pt x="259735" y="0"/>
                    </a:lnTo>
                    <a:lnTo>
                      <a:pt x="282719" y="15497"/>
                    </a:lnTo>
                    <a:cubicBezTo>
                      <a:pt x="312689" y="45467"/>
                      <a:pt x="331226" y="86870"/>
                      <a:pt x="331226" y="132603"/>
                    </a:cubicBezTo>
                    <a:lnTo>
                      <a:pt x="331226" y="215060"/>
                    </a:lnTo>
                    <a:cubicBezTo>
                      <a:pt x="331226" y="306526"/>
                      <a:pt x="257079" y="380673"/>
                      <a:pt x="165613" y="380673"/>
                    </a:cubicBezTo>
                    <a:cubicBezTo>
                      <a:pt x="74147" y="380673"/>
                      <a:pt x="0" y="306526"/>
                      <a:pt x="0" y="215060"/>
                    </a:cubicBezTo>
                    <a:lnTo>
                      <a:pt x="0" y="132603"/>
                    </a:lnTo>
                    <a:cubicBezTo>
                      <a:pt x="0" y="86870"/>
                      <a:pt x="18537" y="45467"/>
                      <a:pt x="48507" y="15497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877976105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7" baseType="lpstr">
      <vt:lpstr>ＭＳ Ｐゴシック</vt:lpstr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野球のグラウンド図</dc:title>
  <dc:subject>野球のグラウンド図</dc:subject>
  <dc:creator>http://www.digipot.net</dc:creator>
  <cp:lastModifiedBy/>
  <cp:revision>1</cp:revision>
  <dcterms:created xsi:type="dcterms:W3CDTF">2017-10-06T02:09:00Z</dcterms:created>
  <dcterms:modified xsi:type="dcterms:W3CDTF">2018-01-26T01:55:24Z</dcterms:modified>
  <cp:category/>
  <cp:version>1</cp:version>
</cp:coreProperties>
</file>